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दुसरो पूत वचून गेलो आनी मेळटा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प्रस्नमंच</a:t>
            </a:r>
            <a:r xmlns:a="http://schemas.openxmlformats.org/drawingml/2006/main">
              <a:rPr altLang="en-US" lang="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दुसर् या पुताक परत येतकच बापायन कसो वागयलो?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ताणें दुसर् या पुताक धांवडावन घालो.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ताणें दुसर् या पुताक मारलो.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ताका दुसरो पूत दिसलो 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दुसर् या पुताक ताणें खोशीन येवकार दिलो.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दुसर् या पुताक ताणें खोशीन येवकार दिलो.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८१देवाचें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धा हजार प्रतिभा रिण आशिल्लो एक ऋणी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‘हांवें तुजेर जशी दया केली तशी तुज्या सांगाती नोकराचेर तुवें दया करुंक जायनासली?’.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१८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३३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राजाक धा हजार तालेंट रिण आशिल्लो एक मनीस आशिल्लो. राजान त्या मनशाचेर दया घेतली, रिण रद्द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तो मनीस भायर सरलो तेन्ना ताका ताच्या वांगड्यांतलो एक नोकर मेळ्ळो, ताका शंबर दीनारी रिण आशिल्लो. ताणें ताका धरलो आनी ताचेर राग आयलो. “तुका म्हाका जें रिण आसा तें परत कर!”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आनी ताणें आपल्या वांगड्या नोकराक बंदखणींत घालो. राजान ही खबर आपल्या दुसऱ्या नोकराकडल्यान आयकली.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तेन्ना राजा रागान त्या नोकराक परत आपयलो. “तुवें म्हाका विनवणी केल्ल्यान तुजें तें सगळें रीण हांवें रद्द केलें. हांवें तुजेर जशी दया केली तशी तुज्या सांगाती नोकरांचेर तुवें दया करुंक जायनासली?”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म्हणलें, “आमच्या सर्गार बापायन तुमकां माफ केल्ल्या प्रमाणें तुमी एकामेकांक माफ करुंक जाय.”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एका नोकराक धा हजार टॅलेंटांचें खूब व्हडलें रीण मुक्त जालें.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ताका शंबर दीनारी रिण आशिल्ल्या आपल्या वांगड्या नोकराक ताणें माफ करूंक 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ही एक कृतघ्न वृत्ती.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तशेंच जेजू वरवीं आमकां कृपेन माफ केलें आनी वाटायले.</a:t>
            </a:r>
            <a:r xmlns:a="http://schemas.openxmlformats.org/drawingml/2006/main">
              <a:rPr altLang="en-US" lang="gom" sz="3200">
                <a:solidFill>
                  <a:schemeClr val="tx1">
                    <a:lumMod val="65000"/>
                    <a:lumOff val="35000"/>
                  </a:schemeClr>
                </a:solidFill>
              </a:rPr>
              <a:t> </a:t>
            </a:r>
            <a:r xmlns:a="http://schemas.openxmlformats.org/drawingml/2006/main">
              <a:rPr altLang="ko-KR" lang="gom" sz="3200">
                <a:solidFill>
                  <a:schemeClr val="tx1">
                    <a:lumMod val="65000"/>
                    <a:lumOff val="35000"/>
                  </a:schemeClr>
                </a:solidFill>
              </a:rPr>
              <a:t>ती कृपा विसरली ना जाल्यार आमचेर वायट केल्ल्यांक माफ करपाक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आमकां माफ करपी आनी निमाणे मेरेन मोग करपी.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कितले पयशे ताका राजान बरोवन काडले??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शंबर दीनारी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दोनशें दीनारी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शंबर टॅलेंट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धा हजार टॅलेंट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4 </a:t>
            </a:r>
            <a:r xmlns:a="http://schemas.openxmlformats.org/drawingml/2006/main">
              <a:rPr altLang="ko-KR" lang="gom" sz="2800">
                <a:solidFill>
                  <a:srgbClr val="ff0000"/>
                </a:solidFill>
              </a:rPr>
              <a:t>धा हजार टॅलेंट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om" sz="4000"/>
              <a:t>कित्याक म्हजो हो पूत मेलो आनी जिवो आसा; तो गमावलो आनी मेळटा.’ अशें म्हण्टात. देखून ते सण मनयपाक लागले.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१५:२४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‘हांवें तुजेर जशी दया केली तशी तुज्या सांगाती नोकराचेर तुवें दया करुंक जायनासली?’.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१८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३३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दावीदाच्या पुताक होसाना!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ताचे मुखार वचपी लोक आनी ताचे उपरांत आयिल्ले लोक, "दावीदाच्या पुताक होसाना!" "प्रभूच्या नांवान येवपी तो धन्य!" "होसाना सगळ्यांत उंचेल्या पांवड्यार!"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21:9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gom" altLang="ko-KR" sz="2600">
                <a:solidFill>
                  <a:schemeClr val="tx1">
                    <a:lumMod val="65000"/>
                    <a:lumOff val="35000"/>
                  </a:schemeClr>
                </a:solidFill>
              </a:rPr>
              <a:t>जेजून जेरुसलेम लागीं पावताना ताणें दोन शिश्यांक धाडून म्हळें: “गांवांत वच, आनी तुका तिच्या कुशीक एक गाढव तिच्या गाढवा वांगडा मेळटलो. तीं सोडून म्हाका हाडून.”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दोन शिश्य गांवांत गेले आनी जेजून सांगिल्ले प्रमाण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तांकां गाढव मेळ्ळो. “प्रभुक तांची गरज आसा.” मागीर मालकान तांकां रोखडेंच धाडले.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गाढवाच्या बाळकाचेर बसून जेरुसलेमांत भितर सरलो. ताचे मुखार वचून “दावीदाच्या पुताक होसाना!”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गाढवाच्या बाळकाचेर बसलो आनी ताका गर्देन येवकार दिलो हें बायबलांतल्या नोंद केल्ल्या भाकीता प्रमाणें केल्लें. पूण कोणाकूच तें कळ्ळें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 गाढवाच्या पोळ्याचेर बसलो आनी लोकांनी बोवाळ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'दावीदाच्या पुताक होसाना!'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 सगळीं बायबलांत भाकीत केल्लीं.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 आज्ञापालन करून जियेतालो,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बायबलांत बरयल्ले प्रमाण.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 फाटल्यान वचपी आमींय आज्ञा पाळूंक जाय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देवाचें उतर पुरायपणान.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आमचो स्तुती आनी वैभवाक पात्र राजा.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om">
                <a:solidFill>
                  <a:schemeClr val="tx1">
                    <a:lumMod val="50000"/>
                    <a:lumOff val="50000"/>
                  </a:schemeClr>
                </a:solidFill>
              </a:rPr>
              <a:t>क्रमांक ७३ देवाचें उतर</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gom" sz="4400"/>
              <a:t>जेजू लाजाराक मेल्ल्यांतल्यान जिवंत करता</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 कितें घोड्याचेर बसून जेरुसलेमांत गेलो?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गाढवाचें एक बछडें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एक बाळक घोडो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एक हत्तीचें बाळक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एक उंटाचें बाळक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1 </a:t>
            </a:r>
            <a:r xmlns:a="http://schemas.openxmlformats.org/drawingml/2006/main">
              <a:rPr altLang="ko-KR" lang="gom" sz="2800">
                <a:solidFill>
                  <a:srgbClr val="ff0000"/>
                </a:solidFill>
              </a:rPr>
              <a:t>गाढवाचें एक बछडें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ताचे मुखार वचपी लोक आनी ताचे उपरांत आयिल्ले लोक, "दावीदाच्या पुताक होसाना!" "प्रभूच्या नांवान येवपी तो धन्य!" "होसाना सगळ्यांत उंचेल्या पांवड्यार!"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21:9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८३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म्हजें घर हें प्रार्थनेचें घर.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"बरयलां" ताणें तांकां म्हणलें, "म्हज्या घराक मागणें घर म्हणटले, पूण तुमी तें 'लूटप्यांचें गुहा' करतात."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21:13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 जेरुसलेमाच्या देवळांत भितर सरलो. देवळा भितर जायते वेपारी आनी पयशे बदलपी आशिल्ले.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पयशे बदलपी लोकांचीं मेजां आनी पारवें विकपी लोकांचीं बेंच उलटयलीं. थंय खरेदी-विक्री करपी सगळ्यांक ताणें गाडी चलोवन व्हेले.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रागान म्हणलें, “बरयलां, म्हज्या घराक मागणें घर म्हणटले, पूण तूं तें लुटमारांचें गुहा करतात.”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वेपाऱ्यांक देवळांतल्यान धांवडावन घाले आनी देवळांतल्या दुयेंतींक बरे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देवूळ म्हळ्यार इगर्ज म्हळ्यार देवाची पुजा करपाची आनी मागणें करपाची सुवात.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जेजूक रागान भरिल्ल्या लोकांचेर राग आयलो आनी तांणी तें वेवसायाची सुवात जाली.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तुमी इगर्जेंत कित्याक येतात?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इगर्जेंत देवाक उपासना आनी मागणें करून मेळूंक जाय.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 इगर्जेचो मालकी हक्क. जेजूच आमची उपासना आनी मागणें इगर्जे कडल्यान मेळटा.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जेजून तिका म्हणलें, "हांव पुनर्जल्म आनी जिवीत. जो म्हजेर विस्वास दवरता तो मेलो तरी जियेतलो;</a:t>
            </a:r>
            <a:endParaRPr xmlns:a="http://schemas.openxmlformats.org/drawingml/2006/main" altLang="ko-KR" lang="en-US" sz="3600"/>
          </a:p>
          <a:p>
            <a:pPr xmlns:a="http://schemas.openxmlformats.org/drawingml/2006/main" lvl="0">
              <a:defRPr/>
            </a:pPr>
            <a:r xmlns:a="http://schemas.openxmlformats.org/drawingml/2006/main">
              <a:rPr altLang="ko-KR" lang="gom" sz="3600"/>
              <a:t>आनी जो कोण जियेता आनी म्हजेर विस्वास दवरता तो केन्नाच मरचो ना. तुमी हें मानतात?"</a:t>
            </a:r>
            <a:endParaRPr xmlns:a="http://schemas.openxmlformats.org/drawingml/2006/main" altLang="ko-KR" lang="en-US" sz="3600"/>
          </a:p>
          <a:p>
            <a:pPr xmlns:a="http://schemas.openxmlformats.org/drawingml/2006/main" lvl="0">
              <a:defRPr/>
            </a:pPr>
            <a:r xmlns:a="http://schemas.openxmlformats.org/drawingml/2006/main">
              <a:rPr altLang="ko-KR" lang="gom"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२५-२६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कोणाक देवळांतल्यान धांवडायलो?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ज्यू लोक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विदेशी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पाद्री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वेपारी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वेपारी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"बरयलां" ताणें तांकां म्हणलें, "म्हज्या घराक मागणें घर म्हणटले, पूण तुमी तें 'लूटप्यांचें गुहा' करतात."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21:13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८४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जेजून आपल्या शिश्यांचे पांय धुवन काडले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आतां हांव, तुमचो प्रभू आनी गुरू, तुमचे पांय धुवन, तुमींय एकामेकांचे पांय धुवचे.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13:14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आपल्या शिश्यां वांगडा निमाणें जेवण केलें. जेजूक कळ्ळें की हें ताचें शिश्यां वांगडा निमाणें जेवण.</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अचकीत व्हाळांत उदक हाडलें आनी ताणें आपल्या शिश्यांचे एक एक करून पांय धुवपाक सुरवात केली.</a:t>
            </a:r>
            <a:r xmlns:a="http://schemas.openxmlformats.org/drawingml/2006/main">
              <a:rPr lang="gom"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पेद्रूची पाळी आयली तेन्ना पेद्रू म्हणालो, "प्रभु आमचे पांय कित्याक धुता? हांव धुंवचो 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जाप दिली. "तुजे पांय धुवंक ना जाल्यार तुजो आनी म्हजे कडेन कांयच संबंद ना. तुका आतां बरें समजना जावं येता, पूण एक दीस तुका समजतलें.”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"तुमचे पांय धुवन आदर्श घाले. आतां सावन एकामेकांचे पांय धुवन एकामेकांची सेवा करपी लोक जायात."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संवसारांत उण्या दर्जाचे मनीस उंचल्या मनशांची सेवा करतात, पूण उरफाटें जेजून आपल्या शिश्यांचे पांय धुवन हार मानली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आमचे खातीर ताचें जिवीत.</a:t>
            </a:r>
            <a:r xmlns:a="http://schemas.openxmlformats.org/drawingml/2006/main">
              <a:rPr altLang="en-US" lang="gom" sz="3600">
                <a:solidFill>
                  <a:schemeClr val="tx1">
                    <a:lumMod val="65000"/>
                    <a:lumOff val="35000"/>
                  </a:schemeClr>
                </a:solidFill>
              </a:rPr>
              <a:t> </a:t>
            </a:r>
            <a:r xmlns:a="http://schemas.openxmlformats.org/drawingml/2006/main">
              <a:rPr altLang="ko-KR" lang="gom" sz="3600">
                <a:solidFill>
                  <a:schemeClr val="tx1">
                    <a:lumMod val="65000"/>
                    <a:lumOff val="35000"/>
                  </a:schemeClr>
                </a:solidFill>
              </a:rPr>
              <a:t>आमी जेजूचे शिश्य आसल्यार, उंचेल्या सुवातेर वागपाची इत्सा करचे परस, सकयल्या सुवातेर एकामेकांची सेवा करपाक खोशी जावंक जाय.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एक दीस जेजूक खबर आयली. “लाजार दुयेंत आसा. कृपा करून बेगीन येवन ताका बरे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सगळ्यांत उंचलो मनीस, पूण तो सगळ्यांत सकयल्या सुवातेर पावला आनी आमची सगळ्यांची सेवा करपाक तयार जाला.</a:t>
            </a:r>
            <a:r xmlns:a="http://schemas.openxmlformats.org/drawingml/2006/main">
              <a:rPr altLang="en-US" lang="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जेजूक पांय धुवंक कोणाक दिवंक ना?</a:t>
            </a:r>
            <a:r xmlns:a="http://schemas.openxmlformats.org/drawingml/2006/main">
              <a:rPr altLang="en-US" lang="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थॉमस हांणी केला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पेद्रू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जुदास इस्करियोत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पेद्रू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आतां हांव, तुमचो प्रभू आनी गुरू, तुमचे पांय धुवन, तुमींय एकामेकांचे पांय धुवचे.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13:14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 दोंगरा वयल्यान मागणें करता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मात्सो पयस वचून ताणें तोंड जमनीर पडून मागणें केलें, "बापूय, शक्य जाल्यार हो पेलो म्हजे कडल्यान काडून घेवचो. तरी म्हाका जाय तशें न्हय, पूण तुका जाय तशें."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मॅथ्यू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26:39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जेवणा उपरांत जेजू आपल्या शिश्यां सयत गेथसमनी नांवाच्या जाग्यार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शिसांक म्हळें, “म्हजो जीव मरणा मेरेन दुख्खान भरिल्लो आसा. हांगा राव आनी म्हजे कडेन पळोवणी दवर.”</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“"म्हज्या बापायक, शक्य जाल्यार हो पेलो म्हजे कडल्यान काडून घेवंक मेळचो. तरी म्हाका जाय तशें न्हय, पूण तुका जाय तशें." जेजून कश्टान मागणें केलें. पूण शिश्यांक व्हड न्हीद पडली.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आपल्या शिश्यांक जागो करून म्हणलें, “तुमी म्हजे कडेन एक वर पळयूंक शकले नात? दिसप. हांगा म्हजो विश्वासघाती येता म्हाका धरपाक.”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शेवटाक जेजू ताका धरपाक आयिल्ल्या लोकां फाटल्यान गेलो. देवा इत्से प्रमाणें खुर्सार आमच्या पातकांचें फारीकपण करुंक मरप आशिल्लें.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जेजू येवचे आदीं तो मेलो.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जेजूक आमच्या पातकांचें फारीकपण खुर्सार मरपाक वेदनादायक आशिल्लें, पूण तो पुरायपणान आज्ञाधारक आशिल्लो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कारण ती देवाची इत्सा आशिल्ली.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आमच्या जिवितांत म्हजी इत्सा पुराय जावचे परस देवाची इत्सा पुराय जातली अशी आमी पयलीं आस्त बाळगूंक जाय.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r xmlns:a="http://schemas.openxmlformats.org/drawingml/2006/main">
              <a:rPr lang="gom" altLang="en-US" sz="3600">
                <a:solidFill>
                  <a:srgbClr val="0070c0"/>
                </a:solidFill>
              </a:rPr>
              <a:t> </a:t>
            </a:r>
            <a:r xmlns:a="http://schemas.openxmlformats.org/drawingml/2006/main">
              <a:rPr lang="gom" altLang="ko-KR" sz="3600">
                <a:solidFill>
                  <a:srgbClr val="0070c0"/>
                </a:solidFill>
              </a:rPr>
              <a:t>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ह्या देशांत पातक नाशिल्लो कारण तो देवाची इत्सा पुरायपणान पाळटा.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ताका धरचे आदीं खंय मागणें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जेरुसलेमाच्या देवळांत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गेत्सेमनी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मार्काची वयली खोली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गलील तळें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२ </a:t>
            </a:r>
            <a:r xmlns:a="http://schemas.openxmlformats.org/drawingml/2006/main">
              <a:rPr lang="gom" altLang="ko-KR" sz="2800">
                <a:solidFill>
                  <a:srgbClr val="ff0000"/>
                </a:solidFill>
              </a:rPr>
              <a:t>गेत्सेमनी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मात्सो पयस वचून ताणें तोंड जमनीर पडून मागणें केलें, "बापूय, शक्य जाल्यार हो पेलो म्हजे कडल्यान काडून घेवचो. तरी म्हाका जाय तशें न्हय, पूण तुका जाय तशें."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मॅथ्यू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26:39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 खुर्सार मेलो.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जेजून व्हडल्या आवाजान उलो मारलो, "बापूय, हांव म्हजो आत्मो तुज्या हातांत दितां." हें सांगून ताणें निमाणो स्वास घेतलो.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२३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रोमन सैनिकांनी धरल्ल्या जेजूक तकलेंत कांट्यांचो मुकूट घाल्लो, ताची फकाणां जाली, खुरीस व्हरून ताका दोंगरा वयल्यान फांशी दिवपाक भायर व्हेलो.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मागीर, जेजूक दोन गुन्यांवकारांक घेवन खुर्सार मारलो. लोक उबे रावून पळयत रावले आनी राज्यकर्त्यांनी ताचेर फकाणां लेगीत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“बापूय, तांकां माफ कर, कित्याक ते कितें करतात तें तांकां खबर ना.” जेजून ताका मारपी लोकां खातीर मागणें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म्हणलें, "हें सोंपलें!" आनी ताणें तकली सकयल देंवली आनी आपलो आत्मो सोडलो.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लाजाराच्या भयणीन उशीरा आयिल्ल्या जेजूक म्हणलें, “जेजू, तूं हांगा आसलो जाल्यार म्हजो भाव मेलो नासलो.”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त्याच खिणाक देवळाचो पडदो वयर सकयल दोन भागांनी फाटीं पडलो. धर्तरी हालली आनी खडपां फुटलीं. जेजूक खुर्सार मारल्ल्या सैनिकांनी हें पळेलें तेन्नां ते भियेले आनी उलो मारलो, "खरेंच तो देवाचो पूत!"</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पातक नाशिल्लो जेजू आमचे वतीन कश्ट सोंसलो आनी मेलो, आनी आमच्या पातकांचें मोल फारीक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देखून आमकां स्वता फारीक करपाची गरज 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जेजूक लागून आमी वाटायले.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हें आमी एक खीण लेगीत विसरूंक फावना.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 सोडवणदार, ताणें आमच्या पात्कां खातीर खुर्सार मरून आमकां वाचयले.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कोणा वांगडा खुर्सार मारलो?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शिश्य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बायलो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याजक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गुन्यांवकार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गुन्यांवकार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जेजून व्हडल्या आवाजान उलो मारलो, "बापूय, हांव म्हजो आत्मो तुज्या हातांत दितां." हें सांगून ताणें निमाणो स्वास घेतलो.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लूक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२३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रिकामे कबर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 आयकून तिणें फाटीं वळून जेजू उबो आशिल्लो पळयलो, पूण तो जेजू आसा हें तिका कळ्ळें 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14.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मेल्ल्या जेजूक पळेवंक मरियम्मा मगदलीनी थडग्यांत गेली. पूण, थडग्याचें फातराचें दार उक्तें आशिल्लें.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थडग्यांत जेजूची कूड नाशिल्ली. जेजूची मेल्ली कूड कोणे तरी चोरल्या अशें मरियम्माक दिसलें.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देवदूत प्रगट जावन विचारलें. "तुमी कित्याक रडटात?" मरियम्मान जाप दिली, "जेजूची कूड कोणे तरी चोरून व्हेली."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म्हणलें, “कबराचें फातराचें दार काडून उडोवचें.” जेजून आज्ञा केली, "लाजार, भायर सर."</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आनी ती घुंवली तेन्ना जिवो आयिल्लो जेजू आशिल्लो. पूण मरियम्माक जेजूक वळखलो ना. जेजू परतून जिवो जातलो अशें तिका दिसूंक नाशिल्लें.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"मरीया..." जेजून आपयलो तेन्नाच मरियम्मा ताका वळखता. “प्रभु, तूं खरेंच जिवो जाला. " जेजू मेल्या उपरांत तीन दिसांनी जिवंत जालो.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gom" altLang="ko-KR" sz="3300">
                <a:solidFill>
                  <a:schemeClr val="tx1">
                    <a:lumMod val="65000"/>
                    <a:lumOff val="35000"/>
                  </a:schemeClr>
                </a:solidFill>
              </a:rPr>
              <a:t>संवसारांत कोणूच मेल्लो 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आनी परतून जिवें.</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पूण मरणा थावन जिवंत जाल्लो एकलोच जेजू अजून जिवो आसा.</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जेजूचेर विस्वास दवरपी लोकूय जिवंत जातात अशें बायबलांत सांगलां</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जेजू सारकें.</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देखून आमी आमची आशा सोडून दिवंक फावना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gom" altLang="ko-KR" sz="3300">
                <a:solidFill>
                  <a:schemeClr val="tx1">
                    <a:lumMod val="65000"/>
                    <a:lumOff val="35000"/>
                  </a:schemeClr>
                </a:solidFill>
              </a:rPr>
              <a:t>सासणाच्या जिविता खातीर.</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 जैताचो स्वामी जो मरणाचेर जैत मेळोवन परतून जिवें जालो.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थडग्यांत जेजू ना हें पळोवन मरियम्माक कितें दिसलें?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जेजू जिवंत जाला!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ही जेजूची कबर न्हय!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कोणे तरी जेजूची मेल्ली कूड चोरली!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4 </a:t>
            </a:r>
            <a:r xmlns:a="http://schemas.openxmlformats.org/drawingml/2006/main">
              <a:rPr lang="gom" altLang="ko-KR" sz="2800">
                <a:solidFill>
                  <a:schemeClr val="tx1">
                    <a:lumMod val="65000"/>
                    <a:lumOff val="35000"/>
                  </a:schemeClr>
                </a:solidFill>
              </a:rPr>
              <a:t>शिश्यांनी जेजूची मेल्ली कूड विकत घेतली!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कोणे तरी जेजूची मेल्ली कूड चोरली!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 आयकून तिणें फाटीं वळून जेजू उबो आशिल्लो पळयलो, पूण तो जेजू आसा हें तिका कळ्ळें 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जॉन</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14.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 सर्गार चडलो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 सांगल्या उपरांत ताका तांच्या दोळ्यां मुखार व्हेलो आनी मेघान ताका तांच्या नदरेक लिपोवन दवरलो.</a:t>
            </a:r>
            <a:r xmlns:a="http://schemas.openxmlformats.org/drawingml/2006/main">
              <a:rPr lang="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जिवंत जाला हें कळनाशिल्ल्या शिश्यांक भंय आनी निराशा धरली.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जिवंत जाल्लो जेजू येवन तांचे मदें उबो रावलो, तांकां आपले हात आनी बाजू दाखोवन म्हणलें, “दुबाव करप बंद करात आनी विस्वास दवरात.”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मागीर अजापाची गजाल म्हळ्यार ताच्या मरणा उपरांत तीन दिसांनी लाजार भायर सरलो. हें पळोवन लोक खोशी जाले आनी देवाची स्तुती केली.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मागीर, जेजून आपूण परत आपल्या बापायक, देवा कडेन वचतलों अशें सांगलें आनी पवित्र आत्मो धाडटलो अशें उतर दिलें.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आनी जेजून आपल्या शिसांक संवसाराच्या शेवटाक ताचे साक्षी जावंक, सुवार्तेचो प्रचार करुंक आनी उतर शिकवंक आज्ञा केली.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ह्या भुंयेर सगळे मिशन पुराय करून जेजू आपल्या शिश्यां मुखार सर्गार गेलो. आनी ताणें आमकां उतर दिलें की तो एक दीस ह्या भुंयेर परत येतलो.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जेजून आपल्या शिसांक सर्गार वचचे पयलीं पृथ्वीच्या शेवटाक सुवार्तेचो प्रचार करपाचो आदेश दिलो.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इगर्ज हो जेजूच्या शिश्यांचो एक पंगड.</a:t>
            </a:r>
            <a:r xmlns:a="http://schemas.openxmlformats.org/drawingml/2006/main">
              <a:rPr lang="gom" altLang="en-US" sz="3600">
                <a:solidFill>
                  <a:schemeClr val="tx1">
                    <a:lumMod val="65000"/>
                    <a:lumOff val="35000"/>
                  </a:schemeClr>
                </a:solidFill>
              </a:rPr>
              <a:t> </a:t>
            </a:r>
            <a:r xmlns:a="http://schemas.openxmlformats.org/drawingml/2006/main">
              <a:rPr lang="gom" altLang="ko-KR" sz="3600">
                <a:solidFill>
                  <a:schemeClr val="tx1">
                    <a:lumMod val="65000"/>
                    <a:lumOff val="35000"/>
                  </a:schemeClr>
                </a:solidFill>
              </a:rPr>
              <a:t>जेजूचे शिश्य म्हूण आमी सगळेकडेन सुवार्तेचो प्रचार करुंक जाय. आनी आमी जेजूचे साक्षीदार जावंक जाय.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अजून जिवो आसा, देवाच्या उजव्या बाजूक बसला आनी तो वचन दिल्ल्या प्रमाणें पृथ्वीचेर परत येतलो.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जिवंत जाल्लो जेजून आपल्या शिसांक कितें दाखयलें?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हात-पांयांचेर खिळ्यांचे चिन्न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कांटेचे चिन्न ओ तकले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फाटीर चाबकाचे चिन्न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तोंडार फोड पडप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1 </a:t>
            </a:r>
            <a:r xmlns:a="http://schemas.openxmlformats.org/drawingml/2006/main">
              <a:rPr lang="gom" altLang="ko-KR" sz="2800">
                <a:solidFill>
                  <a:srgbClr val="ff0000"/>
                </a:solidFill>
              </a:rPr>
              <a:t>हात-पांयांचेर खिळ्यांचे चिन्न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 सांगल्या उपरांत ताका तांच्या दोळ्यां मुखार व्हेलो आनी मेघान ताका तांच्या नदरेक लिपोवन दवरलो.</a:t>
            </a:r>
            <a:r xmlns:a="http://schemas.openxmlformats.org/drawingml/2006/main">
              <a:rPr lang="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पवित्र आत्मो आयला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 सगळे पवित्र आत्म्यान भरिल्ले आनी आत्म्यान तांकां सक्षम केल्ल्या प्रमाणें हेर भाशांनी उलोवंक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२:४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सांगिल्ले प्रमाण शिश्य जेरुसलेमांत आशिल्ले. पेंटेकोस्टाची दीस आयलो तेन्ना ते सगळे एकाच सुवातेर एकठांय आशिल्ले.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जेजून लाजाराक जिवो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ताच्या उतरान.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केन्ना तरी मरपाक जाय, पूण जेजूचेर विस्वास दवरून आमी जिवंत जावंक जाय.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तुमी पुनर्जल्माची आस्त घेवन जियेवपी क्रिस्तांव जावंक जाय.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अचकीत खर वारें व्हांवता असो आवाज आयलो आनी ते बसलेले पुराय घर भरून गेलो.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आनी मागीर दर एका मनशाच्या तकलेर उज्याची जीब आयली आनी मागीर सगळे पवित्र आत्म्यान भरून हेर भाशांनी उलोवंक लागले.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सगळ्यांक अजाप जालें तेन्ना पेद्रू तांकां जेजू विशीं आनी सुवार्ते विशीं प्रचार करुंक लागलो.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लोकांनी सुवार्तेचें आयकलें, पश्चात्ताप केलो आनी बाप्तिस्म घेतलो. त्या दिसा तीन हजारां परस चड लोकांनी बाप्तिस्म घेतलो.</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जेजून पवित्र आत्मो आपल्या शिसांक धाडलो.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पवित्र आत्म्यान पेद्रूक सुवार्तेचो प्रचार करुंक बुद्धी आनी शक्त दिली.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जेजूचेर विस्वास दवरपी सगळ्यांच्या काळजांत पवित्र आत्मो आसा.</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पवित्र आत्मोच आमकां सुवार्तेचो प्रचार करुंक बुद्धी आनी धैर दिता, जशें ताणें पेद्रूक बुद्धी आनी बळ दिलें हें विसरूं नाकात.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आमकां आदार करुंक आपल्याचेर विस्वास दवरपी सगळ्यांक पवित्र आत्मो धाडटा.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पवित्र आत्मो आयलो तेन्ना तांणी कितें आयकलें?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तुरहीचो आवाज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गडगड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हिंसक वारें व्हांवप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प्रार्थनेचो आवाज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हिंसक वारें व्हांवप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 सगळे पवित्र आत्म्यान भरिल्ले आनी आत्म्यान तांकां सक्षम केल्ल्या प्रमाणें हेर भाशांनी उलोवंक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२:४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फिलीपान इथिओपियनाक सुवार्तेचें सांगलें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मागीर फिलीपान त्याच शास्त्रांतल्या वांट्यान सुरवात केली आनी ताका जेजू विशीं बरी खबर सांगली.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३५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gom" sz="4000"/>
              <a:t>कित्याक म्हजो हो पूत मेलो आनी जिवो आसा; तो गमावलो आनी मेळटा.’ अशें म्हण्टात. देखून ते सण मनयपाक लागले.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१५:२४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 जिणेचो स्वामी जो मेल्ल्यांक परत हाडटा.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दीस जेजूचेर विस्वास दवरपी फिलीपाक प्रभूच्या देवदूतान म्हणलें “दक्षिणेक वचत रस्त्यार-वाळवंटी रस्त्यार.”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gom" altLang="ko-KR" sz="3100">
                <a:solidFill>
                  <a:schemeClr val="tx1">
                    <a:lumMod val="65000"/>
                    <a:lumOff val="35000"/>
                  </a:schemeClr>
                </a:solidFill>
              </a:rPr>
              <a:t>देवदूतान सांगिल्ले प्रमाण तो दक्षिण वाळवंटाक भायर सरलो. देवदूतान ताका कित्याक धाडलो असो ताका प्रस्न पडलो </a:t>
            </a:r>
            <a:r xmlns:a="http://schemas.openxmlformats.org/drawingml/2006/main">
              <a:rPr lang="gom"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त्या वेळार इथिओपियाच्या देशा खातीर पयशांचेर काम करपी नपुंसक गाडयेचेर बसून इजायास संदेष्ट्याचीं बरपावळी वाचतालो. फिलीप लागीं पावलो आनी विचारलें. "तुका वाचता तें समजता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ताणें म्हणलें, “कोणें म्हाका समजायना तो मेरेन हांव कसो समजूंक शकता?” फिलीपान त्याच शास्त्राच्या भागान सुरवात केली आनी ताका जेजू विशीं बरी खबर सांगली.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इथिओपियान जेजूक येवकार दिल्या उपरांत तो खोशीन आपल्या देशांत परतलो. फिलीपान ताका थंय व्हरपा खातीर पवित्र आत्म्याचे उपकार मानले.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फिलीपाक पुरायपणान समजूंक शकलें ना पूण पवित्र आत्म्याच्या आदेशाक पाळो दिलो. देखून तो इथिओपियाक सुवार्तेचो प्रचार करूंक शकतालो.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केन्ना केन्ना आमी समजूंक शकना अशे परिस्थितींत पडटात.</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पूण त्या खिणाक लेगीत देवाचो विस्वास दवरून पवित्र आत्म्यान ताचें आज्ञापालन केल्यार तुमी भावार्थाचोय मनीस जावंक शकतात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 सुवार्तेचो प्रचार करतात.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 ?</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होच नात्याक फुडाकार दिता, जाचे कडेन आमी मेळपाक जाय.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फिलीपाक प्रभारी म्हणून मेळिल्लो इथिओपियाचो नपुंसक कितें आशिल्लो ?</a:t>
            </a:r>
            <a:r xmlns:a="http://schemas.openxmlformats.org/drawingml/2006/main">
              <a:rPr lang="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तो सैन्याचो कारभार सांबाळटालो.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तो आपल्या देशाचो रांदपी आशिल्लो.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आशिल्लो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हातूंत</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चार्ज</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चें</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ताचें</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देशाचें</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पयशे.</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देशाचे उपासनेचेर ताणें नियंत्रण दवरलें.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3 </a:t>
            </a:r>
            <a:r xmlns:a="http://schemas.openxmlformats.org/drawingml/2006/main">
              <a:rPr lang="gom" altLang="ko-KR" sz="2800">
                <a:solidFill>
                  <a:srgbClr val="ff0000"/>
                </a:solidFill>
              </a:rPr>
              <a:t>तो आपल्या देशाच्या पयशांचेर काम करतालो.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मागीर फिलीपान त्याच शास्त्रांतल्या वांट्यान सुरवात केली आनी ताका जेजू विशीं बरी खबर सांगली.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८: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३५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९१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सावल जेजूक मेळटा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 आयलो तेन्ना लाजार मेल्ल्याक कितले दीस गेले?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एक दीस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दोन दीस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तीन दीस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चार दीस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३ </a:t>
            </a:r>
            <a:r xmlns:a="http://schemas.openxmlformats.org/drawingml/2006/main">
              <a:rPr altLang="ko-KR" lang="gom" sz="2800">
                <a:solidFill>
                  <a:srgbClr val="ff0000"/>
                </a:solidFill>
              </a:rPr>
              <a:t>तीन दीस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 जमनीर पडलो आनी ताका एक आवाज आयकलो: "सावल, सावलो, तूं म्हाका कित्याक त्रास दिता?"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सावल नांवाचो एक मनीस आसलो, जो जेजूचेर विस्वास दवरपी लोकांचो दुस्वास करतालो आनी तो इगर्जेचो दुस्वास करतालो.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सावलाक जेजूचो इतलो दुस्वास आशिल्लो की तो क्रिस्तांवांक धरपाक दमास्कसाक गेलो.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प्रवासांत दमास्कसा लागीं पावताना अचकीत सर्गा थावन एक उजवाड ताचे भोंवतणीं झिलमिललो. ताका एक आवाज आयकलो, “सावल, सावल, तूं म्हाका कित्याक त्रास दिता?”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“तुमी कोण, प्रभू?“ सावलान विचारलें. “हांव जेजू, जाचो तुमी छळ करतात.” जेजू जिवो आसा म्हण सावलाक अजाप जालें. ताका जेजू मेलो अशें दिसलें.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जेजूक मेळिल्लो सावल नवो मनीस जालो. देखून तो प्रेषित पावलू जालो, जो विदेशी लोकांक सुवार्तेचो प्रचार करुंक कश्ट करतालो आनी बायबलांतलीं जायतीं पुस्तकां बरयली.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सावल हो इगर्जेक त्रास दिवपी मनीस, पूण देवान ताका प्रेषित म्हणलें.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जेजूक मेळिल्लो सावल पयलीं परस सामको वेगळो जिणेंत रावलो.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तुमी कितें बदल केल्यात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जेजूक मेळ्ळ्या उपरांत?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जेजूक मेळपी लोकांनी पयलीं परस वेगळें जिवीत जगपाक जाय.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होच सावला सारकिल्या वायट मनशांक माफ करता आनी तांकां भितर आपयता आनी कामगार म्हूण स्थापन करता.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सावल दमास्कसाक कित्याक गेलो?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किरिस्तांवांक धरप.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भोंवडी करपाक.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पुजा आसप.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सुवार्तेचो प्रचार करुंक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१ </a:t>
            </a:r>
            <a:r xmlns:a="http://schemas.openxmlformats.org/drawingml/2006/main">
              <a:rPr lang="gom" altLang="ko-KR" sz="2800">
                <a:solidFill>
                  <a:srgbClr val="ff0000"/>
                </a:solidFill>
              </a:rPr>
              <a:t>किरिस्तांवांक धरप.</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 जमनीर पडलो आनी ताका एक आवाज आयकलो: "सावल, सावलो, तूं म्हाका कित्याक त्रास दिता?"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जेजून तिका म्हणलें, "हांव पुनर्जल्म आनी जिवीत. जो म्हजेर विस्वास दवरता तो मेलो तरी जियेतलो;</a:t>
            </a:r>
            <a:endParaRPr xmlns:a="http://schemas.openxmlformats.org/drawingml/2006/main" altLang="ko-KR" lang="en-US" sz="3600"/>
          </a:p>
          <a:p>
            <a:pPr xmlns:a="http://schemas.openxmlformats.org/drawingml/2006/main" lvl="0">
              <a:defRPr/>
            </a:pPr>
            <a:r xmlns:a="http://schemas.openxmlformats.org/drawingml/2006/main">
              <a:rPr altLang="ko-KR" lang="gom" sz="3600"/>
              <a:t>आनी जो कोण जियेता आनी म्हजेर विस्वास दवरता तो केन्नाच मरचो ना. तुमी हें मानतात?"</a:t>
            </a:r>
            <a:endParaRPr xmlns:a="http://schemas.openxmlformats.org/drawingml/2006/main" altLang="ko-KR" lang="en-US" sz="3600"/>
          </a:p>
          <a:p>
            <a:pPr xmlns:a="http://schemas.openxmlformats.org/drawingml/2006/main" lvl="0">
              <a:defRPr/>
            </a:pPr>
            <a:r xmlns:a="http://schemas.openxmlformats.org/drawingml/2006/main">
              <a:rPr altLang="ko-KR" lang="gom"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जॉन</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११: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२५-२६ हांकां मेळटा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९२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पावलूचो बरो इश्ट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पूण बर्नाबासान ताका व्हरून प्रेषितां कडेन हाडलो. ताणें तांकां सांगलें की सावलान आपल्या प्रवासांत प्रभूक कसो पळे ल्लो आनी प्रभून ताचे कडेन उलयलो आनी दमास्कसांत ताणें जेजूच्या नांवान कसो निर्भयपणान प्रचार केलो.</a:t>
            </a:r>
            <a:r xmlns:a="http://schemas.openxmlformats.org/drawingml/2006/main">
              <a:rPr lang="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९:२७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 जेजूक मेळ्ळे उपरांत ताका जेजूच्या शिश्यांक मेळपाची इत्सा जाली.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जेजूचे शिश्य पावलूक भियेले. कारण पावलू जेजूक मेळ्ळे उपरांत तो जेजूचेर विस्वास दवरलो हें तांकां कळ्ळें 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बर्नाबासान पावलूक आदार केलो. “तो खरेंच जेजूक मेळ्ळो आनी पुरायपणान बदललो!”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"हांवें पावलूय दमास्कसांत प्रचार करताना पळे लां, थंय तो क्रिस्तांवांक धरपाक गेल्लो!" शिश्यांनी पावलू कडेन सहजतायेन इश्टागत 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 उपरांत बर्नाबास आनी पावलू बरे इश्ट जाले आनी एकठांय सुवार्तेचो प्रचार करपाक संवसारभर भोंवले.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इगर्जेक त्रास दिवपी पावलू जेजूक मेळ्ळो आनी नवो मनीस जालो, पूण लोकांनी ताचेर विस्वास दवरलो 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पूण देवान बरनाबासाक तयार केलो आनी ताका तयार 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पावलू खातीर एक बरो सहकारी.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पावलू आनी बर्नाबास सारके आमी भावार्थाचे बरे इश्ट जावंक जाय आनी एकामेकांक आदार दिवंक जाय.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आमकां एक इश्ट धाडटा जो आमकां संकश्टांत पडटना आमकां मजत करूंक शकता.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पावलूक संकश्टांत पडलो तेन्ना कोणे आदार केलो आनी इश्ट जालो?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पेद्रू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फिलीप हें नांव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बर्नाबास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७४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जेजूचें रुपांतर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पूण बर्नाबासान ताका व्हरून प्रेषितां कडेन हाडलो. ताणें तांकां सांगलें की सावलान आपल्या प्रवासांत प्रभूक कसो पळे ल्लो आनी प्रभून ताचे कडेन उलयलो आनी दमास्कसांत ताणें जेजूच्या नांवान कसो निर्भयपणान प्रचार केलो.</a:t>
            </a:r>
            <a:r xmlns:a="http://schemas.openxmlformats.org/drawingml/2006/main">
              <a:rPr lang="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९:२७ अशें म्हण्टात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९३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दोर्कास, जो परतून जिवो जाला.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पेद्रू तांकां सगळ्यांक कुडींतल्यान भायर धाडलो; मागीर तो मांडयेर बसून प्रार्थना केली. मेल्ल्या बायले कडेन वळून ताणें म्हणलें, "तबीता, उठ." तिणें दोळे उगडले आनी पेद्रूक पळोवन ती उठून बसली.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40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दोर्कास नांवाचो एक शिश्य आशिल्लो, तो सदांच बरें करतालो आनी गरीबांक आदार करतालो.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त्याच सुमाराक ती दुयेंत पडली आनी तिका मरण आयलें. तिच्या शेजाऱ्यांक खूब दुख्ख जालें आनी तांणी पीटराक परत हाडलो.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पेद्रू पावलो तेन्ना तिच्या आदारान मेळिल्ले कपडे दाखोवन रडटाले.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पेद्रू तांकां सगळ्यांक कुडींतल्यान भायर धाडलो; मागीर तो मांडयेर देंवलो आनी प्रार्थना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“दोर्कास, उठ!”, पीटरान म्हणलें. तिणें दोळे उगडले आनी पेद्रूक पळोवन उठून बसली. हें पळोवन सगळे खोशी जाले आनी त्या गांवांतले जायते लोक जेजूचेर विस्वास दवरले.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पेद्रू जेजूचो शिश्य आशिल्लो आनी जेजून केल्लें तेंच तो करपाक पावलो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जेन्ना तो ह्या धर्तरेचेर आशिल्लो.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000">
                <a:solidFill>
                  <a:schemeClr val="tx1">
                    <a:lumMod val="65000"/>
                    <a:lumOff val="35000"/>
                  </a:schemeClr>
                </a:solidFill>
              </a:rPr>
              <a:t>जेजून आपल्या शिसांक सांगिल्लें की आपूण केल्लें तेंच काम करतले.</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om" altLang="ko-KR" sz="3000">
                <a:solidFill>
                  <a:schemeClr val="tx1">
                    <a:lumMod val="65000"/>
                    <a:lumOff val="35000"/>
                  </a:schemeClr>
                </a:solidFill>
              </a:rPr>
              <a:t>आमी जेजूचे शिश्य.</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gom" altLang="ko-KR" sz="3000">
                <a:solidFill>
                  <a:schemeClr val="tx1">
                    <a:lumMod val="65000"/>
                    <a:lumOff val="35000"/>
                  </a:schemeClr>
                </a:solidFill>
              </a:rPr>
              <a:t>जेजून ह्या देशांत कितें केलें तें आमी शिकपाक जाय आनी याद करपाक जाय आनी जेजू सारकींच कामां करपाक जाय.</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आपल्या शिसांक सुवार्तेचो प्रचार करुंक शकता म्हण शक्त दिता.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थंय ताचें रुपांतर तांचे मुखार जालें. ताचें तोंड सुर्यावरी चकचकीत जालें आनी ताचे कपडे उजवाडा इतले धवे जाले.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१७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पेद्रू दोर्कासाक आयलो तेन्ना लोक दुख्खी जाले आनी तांणी ताका कितें दाखयलें?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दोर्कसान तयार केल्ले कपडे.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दोर्कसान तयार केल्लें जेवण.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दोर्कासाचो पूत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दोर्कासाचें पत्र.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१ </a:t>
            </a:r>
            <a:r xmlns:a="http://schemas.openxmlformats.org/drawingml/2006/main">
              <a:rPr lang="gom" altLang="ko-KR" sz="2800">
                <a:solidFill>
                  <a:srgbClr val="ff0000"/>
                </a:solidFill>
              </a:rPr>
              <a:t>दोर्कसान तयार केल्ले कपडे.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पेद्रू तांकां सगळ्यांक कुडींतल्यान भायर धाडलो; मागीर तो मांडयेर बसून प्रार्थना केली. मेल्ल्या बायले कडेन वळून ताणें म्हणलें, "तबीता, उठ." तिणें दोळे उगडले आनी पेद्रूक पळोवन ती उठून बसली.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९: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40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९४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कॉर्नेलियस, एक विदेशी वाचयल्लो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पवित्र आत्म्याचें दान विदेशी लोकांचेर लेगीत ओतलें म्हूण पेद्रू वांगडा आयिल्ले सुंता केल्ले भावार्थी अजापीत जाले.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प्रेरितांचीं कृत्यां 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45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gom" altLang="ko-KR" sz="2500">
                <a:solidFill>
                  <a:schemeClr val="tx1">
                    <a:lumMod val="65000"/>
                    <a:lumOff val="35000"/>
                  </a:schemeClr>
                </a:solidFill>
              </a:rPr>
              <a:t>सिझेरिया हांगा कॉर्नेलियस नांवाचो एक मनीस आशिल्लो, तो इटालियन रेजिमेंट ह्या नांवान वळखतात त्या रेजिमेंटांतलो शतपती आशिल्लो.</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gom" altLang="ko-KR" sz="2500">
                <a:solidFill>
                  <a:schemeClr val="tx1">
                    <a:lumMod val="65000"/>
                    <a:lumOff val="35000"/>
                  </a:schemeClr>
                </a:solidFill>
              </a:rPr>
              <a:t>तो आनी ताचो सगळो कुटुंब भक्त आनी देवभक्त आशिल्ले; गरजेवंतांक तो उदार मनान दितालो आनी नेमान देवा कडेन मागणें करतालो.</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दीस कर्नेलियुसान मागणें करतना देवाचो आवाज आयकलो. “पेद्रू नांवाचो मनीस जावंक मनशांक धाड.”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gom" altLang="ko-KR" sz="2400">
                <a:solidFill>
                  <a:schemeClr val="tx1">
                    <a:lumMod val="65000"/>
                    <a:lumOff val="35000"/>
                  </a:schemeClr>
                </a:solidFill>
              </a:rPr>
              <a:t>त्या वेळार पेद्रूकय मागणें करतना एक दर्शन दिसलो. देवान ताका सर्गा थावन ज्यू लोकांक खावंक मेळनाशिल्लीं जनावरां दिलीं आनी ताका खावपाचो आदेश दिलो.</a:t>
            </a:r>
            <a:r xmlns:a="http://schemas.openxmlformats.org/drawingml/2006/main">
              <a:rPr lang="gom" altLang="en-US" sz="2400">
                <a:solidFill>
                  <a:schemeClr val="tx1">
                    <a:lumMod val="65000"/>
                    <a:lumOff val="35000"/>
                  </a:schemeClr>
                </a:solidFill>
              </a:rPr>
              <a:t> </a:t>
            </a:r>
            <a:r xmlns:a="http://schemas.openxmlformats.org/drawingml/2006/main">
              <a:rPr lang="gom" altLang="ko-KR" sz="2400">
                <a:solidFill>
                  <a:schemeClr val="tx1">
                    <a:lumMod val="65000"/>
                    <a:lumOff val="35000"/>
                  </a:schemeClr>
                </a:solidFill>
              </a:rPr>
              <a:t>“देवान निवळ केल्ल्या खंयच्याय वस्तूक अशुध्द म्हणूं नाकात.”</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शेवटाक पेद्रू कर्नेलियुन धाडिल्ल्या मनशां फाटल्यान गेलो आनी कर्नेलियुसाच्या घरा गेलो.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gom" altLang="ko-KR" sz="2400">
                <a:solidFill>
                  <a:schemeClr val="tx1">
                    <a:lumMod val="65000"/>
                    <a:lumOff val="35000"/>
                  </a:schemeClr>
                </a:solidFill>
              </a:rPr>
              <a:t>पेद्रू तांकां जेजू आनी सुवार्तेचो प्रचार कर्नेलियुस आनी ताच्या कुटुंबाक केलो. मागीर पवित्र आत्मो तांचेर देंवलो. हें पळोवन ताका कळ्ळें; "जेजूचेर विस्वास दवरल्यार विदेशी लोक लेगीत वाचवंक शकतात!"</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gom" altLang="ko-KR" sz="3400">
                <a:solidFill>
                  <a:schemeClr val="tx1">
                    <a:lumMod val="65000"/>
                    <a:lumOff val="35000"/>
                  </a:schemeClr>
                </a:solidFill>
              </a:rPr>
              <a:t>फकत ज्यू लोक जेजूचेर विस्वास दवरूंक शकतले आनी वाचवंक शकतले अशें पेद्रूक दिसलें.</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om" altLang="ko-KR" sz="3400">
                <a:solidFill>
                  <a:schemeClr val="tx1">
                    <a:lumMod val="65000"/>
                    <a:lumOff val="35000"/>
                  </a:schemeClr>
                </a:solidFill>
              </a:rPr>
              <a:t>पूण देवाच्या सुवार्तेंत संवसारांतल्या सगळ्या लोकां मदीं कसलोच भेदभाव ना.</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gom" altLang="ko-KR" sz="3400">
                <a:solidFill>
                  <a:schemeClr val="tx1">
                    <a:lumMod val="65000"/>
                    <a:lumOff val="35000"/>
                  </a:schemeClr>
                </a:solidFill>
              </a:rPr>
              <a:t>संवसारांतल्या सगळ्यांक सुवार्तेचो प्रचार करचो पडटलो, जाका लागून तांकां वाचवंक मेळटलें.</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पेद्रू, जाकोब आनी जुांवाक आपल्या वांगडा घेवन तांकां एकटेंच उंच दोंगराचेर व्हरून व्हेले.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आपल्याचेर विस्वास दवरपी दरेकल्याक मोक्ष दिता, तांचो राश्ट्रीयता वा दर्जो कसलोय आसूं.</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solidFill>
                  <a:srgbClr val="ff0000"/>
                </a:solidFill>
              </a:rPr>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मागणें करतना पेद्रूक खंयचो दर्शन दिसलो?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जेजू सर्गा थावन देंवता.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बायबल सर्गा थावन देंवता.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सर्गा थावन देंवपी देवदूत.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ज्यू लोकांक खावंक मेळनातल्लीं जनावरां सर्गा थावन देंवलीं.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ज्यू लोकांक खावंक मेळनातल्लीं जनावरां सर्गा थावन देंवलीं.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पवित्र आत्म्याचें दान विदेशी लोकांचेर लेगीत ओतलें म्हूण पेद्रू वांगडा आयिल्ले सुंता केल्ले भावार्थी अजापीत जाले.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प्रेरितांचीं कृत्यां १०: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45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स्तोत्र गावप</a:t>
            </a:r>
            <a:endParaRPr xmlns:a="http://schemas.openxmlformats.org/drawingml/2006/main" lang="en-US" altLang="ko-KR" sz="4000"/>
          </a:p>
          <a:p>
            <a:pPr xmlns:a="http://schemas.openxmlformats.org/drawingml/2006/main" algn="ctr">
              <a:defRPr/>
            </a:pPr>
            <a:r xmlns:a="http://schemas.openxmlformats.org/drawingml/2006/main">
              <a:rPr lang="gom" altLang="ko-KR" sz="4000"/>
              <a:t>बंदखणींत लेगीत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सुमार मध्यान रात पावलू आनी सिलास देवाक मागणें करताले आनी स्तोत्रां गायताले आनी हेर बंदखणीचे लोक तांकां आयकताले.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25.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आनी सिलासान फिलीपांत सुवार्तेचो प्रचार करुंक आपले परीन यत्न केले. पूण ताचो दुस्वास करपी लोकांनी पावलू आनी सिलासाक मारून बंदखणींत घाले.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आनी सिलास बंदखणींत लेगीत मागणें करताले आनी देवाची स्तुती करताले. बंदखणींतल्या सगळ्यांनी हें आयकलें.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मागीर अचकीत इतलो व्हडलो भूंयकांप जालो की बंदखणीचीं सगळीं दारां उक्तीं जालीं. कैदी पळून गेले अशें ताका दिसता म्हणून जेलराक खूब हुस्को जालो.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पावलून मोर्चा काडलो, “काळजी करुंक नाका! आमी सगळे हांगा आसात!” “साहेब, वाचवंक हांव कितें करचें?” जेलरान विचारलें.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"प्रभु जेजूचेर विस्वास दवर. मागीर तुका आनी तुज्या कुटुंबाक वांच मेळटलें!" रातच्या त्या वेळार जेलरान तांकां व्हरून तांचे जखमे धुवन काडले; मागीर रोखडोच ताका आनी ताच्या सगळ्या कुटुंबान बाप्तिस्म घेतलो.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थंय ताचें रुपांतर तांचे मुखार जालें. ताचें तोंड सुर्यावरी चकचकीत जालें आनी ताचे कपडे उजवाडा इतले धवे जाले.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gom" altLang="ko-KR" sz="2900">
                <a:solidFill>
                  <a:schemeClr val="tx1">
                    <a:lumMod val="65000"/>
                    <a:lumOff val="35000"/>
                  </a:schemeClr>
                </a:solidFill>
              </a:rPr>
              <a:t>पावलू आनी सिलास निराश जाले नात आनी मागणें आनी स्तुती केली,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जरी तांकां मारून उडयले तरी.</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मागीर देवान बंदखणीचें दार उगडलें आनी तांकां सुवार्तेचो प्रचार करपाची संद दिली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जेलर आनी ताच्या कुटुंबाक.</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आमीय संकश्टांत पडटात अशेय कांय वेळ येतात.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आनी तुमी स्वताक निराश करून मागणें आनी स्तुती करपाक वचूंक ना जाल्यार देव तुमकां वाचयतलो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gom" altLang="ko-KR" sz="2900">
                <a:solidFill>
                  <a:schemeClr val="tx1">
                    <a:lumMod val="65000"/>
                    <a:lumOff val="35000"/>
                  </a:schemeClr>
                </a:solidFill>
              </a:rPr>
              <a:t>अद्भुत रितीन.</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म्हाका सगळ्यो अडचणी आनी कश्टां पयस करुंक बळ दिता.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 आनी सिलास बंदखणींत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ते रडटाले.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तांणी आपल्या जिवा खातीर भिक्षा मागली.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3 </a:t>
            </a:r>
            <a:r xmlns:a="http://schemas.openxmlformats.org/drawingml/2006/main">
              <a:rPr lang="gom" altLang="ko-KR" sz="2800">
                <a:solidFill>
                  <a:schemeClr val="tx1">
                    <a:lumMod val="65000"/>
                    <a:lumOff val="35000"/>
                  </a:schemeClr>
                </a:solidFill>
              </a:rPr>
              <a:t>ते निराश जाले.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 प्रार्थना करताले आनी स्तोत्रां गायताले.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ते प्रार्थना करताले आनी स्तोत्रां गायताले.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सुमार मध्यान रात पावलू आनी सिलास देवाक मागणें करताले आनी स्तोत्रां गायताले आनी हेर बंदखणीचे लोक तांकां आयकताले.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१६: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25.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पावलू राजाक सुवार्तेचो प्रचार केलो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पावलून जाप दिली, "थोडो वेळ वा चड काळ--हांव देवा कडेन मागणें करतां की फकत तुमी न्हय तर आयज म्हजें आयकपी सगळेच हांव जें आसां तें जावंक जाय, ह्या साखळीं सोडल्यार."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२६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29.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सुवार्तेचो प्रचार केलो आनी निमाणें जेरुसलेमांत बंदखणींतलो. राजा अग्रिपान बंदखणींतल्या पावलूच्या पात्कां विशीं विचारलें.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“तुका स्वता खातीर उलोवपाची परवानगी आसा!” पावलूक आपली राखण सुरू करुंक अग्रिपान एक वेळ दिलो.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ही संद सुवार्तेचो प्रचार करपाक वापरतालो. "हे राजा, ह्यो साखळी सोडल्यार तूं म्हजे सारको जावंक शकता अशी आस्त बाळगता!"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राजाक पावलूंत कसलेंच पातक मेळ्ळें ना. पावलूक रोमाक वचून सम्राटाक सुवार्तेचो प्रचार करुंक सोदतालो..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तेन्नाच मोयजेस आनी एलिया जेजू कडेन उलयतना तांचे मुखार दिसले.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निमाणें पावलून रोमी सम्राटाक आवाहन केलें. बंदी म्हूण पावलू रोमाच्या सम्राटा कडेन वचपाक बोटीचेर बसलो.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पावलू बंदखणींतलो, पूण तो अभिमानान सुवार्तेचो प्रचार करतालो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स्वताच्या खटल्याच्या राजामुखार.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कारण ताका सुवार्तेची लज दिसली ना आनी तो एक अभिमानान सत मानतालो.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आमी कोणाक मेळ्ळे जाल्यार जेजूचें सुवार्तेचें प्रचार आत्मविस्वासान आनी धैरान दिवंक शकपाक जाय.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 ?</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संवसारांतल्या सगळ्यांत उंचल्या मनशा परस जेजू खूब उंच आसा.</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पावलूच्या खटल्याच्या राजान ताका उलोवपाची संद दिली तेन्ना पावलू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ताणें जेजूचें सुवार्तेचें प्रचार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ताणें वायट मनशाचेर आरोप 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ताणें ताची सुटका मागली.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मागणें करतालो आनी स्तोत्रां गायतालो.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१ </a:t>
            </a:r>
            <a:r xmlns:a="http://schemas.openxmlformats.org/drawingml/2006/main">
              <a:rPr lang="gom" altLang="ko-KR" sz="2800">
                <a:solidFill>
                  <a:srgbClr val="ff0000"/>
                </a:solidFill>
              </a:rPr>
              <a:t>ताणें जेजूचें सुवार्तेचें प्रचार 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पावलून जाप दिली, "थोडो वेळ वा चड काळ--हांव देवा कडेन मागणें करतां की फकत तुमी न्हय तर आयज म्हजें आयकपी सगळेच हांव जें आसां तें जावंक जाय, ह्या साखळीं सोडल्यार."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२६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29.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तारवटी बुडत आसा!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आनी म्हणलें, पावलू, भियेवंक नाका. तुमी सीझरा मुखार खटलो उबो रावचो पडटलो; आनी देवान तुज्या वांगडा पालखेंतल्यान भोंवपी सगळ्यांचो जीव तुका कृपा करून दिला.’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२७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24.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पावलूक हेर कैद्यां सयत तारवांतल्यान रोमाक व्हेलो.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पूण चक्रीवादळाक लागून तारवटी बुडपाचो धोको आशिल्लो. सगळे भियेवन कांपले.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देवा कडेन मागणें करतालो आनी लोकांक सांगतालो. "भियेवंक नाका. देवान सांगिल्लें कोणूच मरचो 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मेघा थावन एक आवाज म्हणालो, “हो म्हजो पूत, जाचो हांव मोग करतां; ताचे कडेन हांव बरोच खोशी जालां. ताचें आयकून घेयात!”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तारवटी बुडली, पूण पावलून सांगिल्ले प्रमाण लोकांक सगळ्यांक एकूय मरण नासतना जुंव्यार देंवूंक मेळ्ळें.</a:t>
            </a:r>
            <a:r xmlns:a="http://schemas.openxmlformats.org/drawingml/2006/main">
              <a:rPr lang="gom"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 जुंव्यार जेजूचो प्रचार केलो आनी देवाचो महिमा केलो.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पावलू मागणें करतालो, हेरांक प्रोत्साह दितालो, संकश्टाच्या वेळार लेगीत जेन्ना तारवटी बुडपाक लागली.</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शेवटाक ते सगळे वाटावले,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जशें पावलून सांगिल्लें.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देवाची इत्सा मागणें करून संवसाराक पावोवपाची आनी देवाच्या मोक्षाची बरी खबर दिवपाची जापसालदारकी देवाचे लोक आसात.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संवसारांतल्या सगळ्या जिविताचो मालकी हक्क जेजू. ताचे परवानगे बगर कांयच मरना.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तारवटी चक्रीवादळाक मेळ्ळी तेन्ना पावलून कितें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१ </a:t>
            </a:r>
            <a:r xmlns:a="http://schemas.openxmlformats.org/drawingml/2006/main">
              <a:rPr lang="gom" altLang="ko-KR" sz="2800">
                <a:solidFill>
                  <a:schemeClr val="tx1">
                    <a:lumMod val="65000"/>
                    <a:lumOff val="35000"/>
                  </a:schemeClr>
                </a:solidFill>
              </a:rPr>
              <a:t>तो रडलो.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२ </a:t>
            </a:r>
            <a:r xmlns:a="http://schemas.openxmlformats.org/drawingml/2006/main">
              <a:rPr lang="gom" altLang="ko-KR" sz="2800">
                <a:solidFill>
                  <a:schemeClr val="tx1">
                    <a:lumMod val="65000"/>
                    <a:lumOff val="35000"/>
                  </a:schemeClr>
                </a:solidFill>
              </a:rPr>
              <a:t>तो दर्यांत उडी मारलो.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ताणें पायलटाआड झूज केलें.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ताणें देवा कडेन मागणें केलें.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ताणें देवा कडेन मागणें 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आनी म्हणलें, पावलू, भियेवंक नाका. तुमी सीझरा मुखार खटलो उबो रावचो पडटलो; आनी देवान तुज्या वांगडा पालखेंतल्यान भोंवपी सगळ्यांचो जीव तुका कृपा करून दिला.’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कृत्यां</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२७ आनी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24. हें नांव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९८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ओनेसिमा खातीर पावलूची विनवणी</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हांव तुका आवाहन करतां म्हजो पूत ओनेसिमस, जो हांव साखळींत आसतना म्हजो पूत जालो.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फिलेमोन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१:१० 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ओनेसिमस फिलेमोनाचो नोकर आशिल्लो. पूण तो आपल्या धनयाची परवानगी नासतना चोरून रोमाक भायर सरलो.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रोमांत बंदखणींत आशिल्ल्या पावलूक ओनेसिमाची भेट जाली. पावलू ताका सुवार्तेचो प्रचार केलो आनी तो जेजूचेर विस्वास दवरलो.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हें आयकून ते भियेवन तोंड उखलून जमनीर पडले. जेजून म्हणलें, “भियेवंक नाका.” तांणी वयर पळेलें तेन्ना तांकां जेजू सोडून हेर कोणूच दिसलो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पावलून ओनेसिमाक आपल्या मालक फिलेमोना कडेन परत वचून माफी मागपाक सांगलें. आनी पावलून ओनेसिमाक जेजूचेर भावार्थी जावन जियेवंक सांगलें.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ओनेसिमाचो हुस्को जालो. कारण त्या वेळार पळून गेल्ल्या नोकराक ताच्या मालकान मारलो.</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पावलून ओनेसिमाक माफ करुंक आपल्या धनय फिलेमोनाक पत्र बरयलें. हें पत्र बायबलांत ‘फिलेमोन’.</a:t>
            </a:r>
            <a:r xmlns:a="http://schemas.openxmlformats.org/drawingml/2006/main">
              <a:rPr lang="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ओनेसिम आनी फिलेमोन हांचे मदलो मोडून पडल्लो संबंद पावलून परतून जोडलो. ओनेसिमसान फिलेमोनाक माफी मागली आनी फिलेमोनान ओनेसिमसाक माफ 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आमी कितेंय चुकीचें केलां जाल्यार माफी मागची पडटा.</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आनी कोणेंय आमचेर कितेंय वायट केलें जाल्यार आमी तांकां माफ करपाक जाय.</a:t>
            </a:r>
            <a:r xmlns:a="http://schemas.openxmlformats.org/drawingml/2006/main">
              <a:rPr lang="gom" altLang="en-US" sz="3200">
                <a:solidFill>
                  <a:schemeClr val="tx1">
                    <a:lumMod val="65000"/>
                    <a:lumOff val="35000"/>
                  </a:schemeClr>
                </a:solidFill>
              </a:rPr>
              <a:t> </a:t>
            </a:r>
            <a:r xmlns:a="http://schemas.openxmlformats.org/drawingml/2006/main">
              <a:rPr lang="gom" altLang="ko-KR" sz="3200">
                <a:solidFill>
                  <a:schemeClr val="tx1">
                    <a:lumMod val="65000"/>
                    <a:lumOff val="35000"/>
                  </a:schemeClr>
                </a:solidFill>
              </a:rPr>
              <a:t>जेजूचेर लोक अशें मानतात.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जंय झगडीं आनी संघर्श जातात थंय जेजू शांतताय आनी समेट हाडटा.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ओनेसिमस आपल्या मालक फिलेमोना कडल्यान पळून गेलो तेन्ना रोमांत कोणाक मेळ्ळो?</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पेद्रू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पावलू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पावलू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हांव तुका आवाहन करतां म्हजो पूत ओनेसिमस, जो हांव साखळींत आसतना म्हजो पूत जालो.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फिलेमोन हांणी केला</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१:१० वा</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९९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पावलूचो शिश्य तिमोताक</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तुज्या प्रामाणीक भावार्थाची म्हाका याद जाल्या, जो पयले फावटीं तुज्या आजी लोयस आनी तुज्या आवय युनीसांत रावतालो आनी आतां तुज्यांतय रावता अशें म्हाका समजता.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२थिमोथीक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पावलू तिमोथी नांवाचो एक शिश्य आशिल्लो. तिमोताक ल्हानपणा थावन पावलू वांगडा मिशनरी जावन वावर केला.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एक मनीस आसलो, ताका दोन पूत आशिल्ले. दुसर् या पुतान आपल्या बापायक आदींच मालमत्तेचो आपलो वाटो दिवचो अशें सांगलें.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जेजू मनशाच्या रुपान ह्या धर्तरेचेर आशिल्लो, पूण तो देवूय.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देवान आपल्या शिश्यांक दोंगराचेर आज्ञा दिल्ल्या प्रमाणें.</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जेजूक देवाचो पूत म्हूण आमी विस्वास दवरूंक जाय आनी ताचें बारीकसाणेन आयकूंक जाय.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बंदखणींत आशिल्ल्या पावलूक आपूण मरपाचो आसा हें कळ्ळें आनी ताणें आपल्या मोगाळ शिश्याक तिमोताक पत्र बरयलें.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तिमोतान इगर्जेचो सेवक म्हूण भावार्थी लोकांक कसो शिकवचो तें पत्रांत सांगिल्लें.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तिमोताक आनी भावार्थी लोकांनी पावलूचें पत्र वाचून, छळांत लेगीत निमाणे मेरेन भावार्थ सोडचो न्हय अशें थारायलें.</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देखून पावलूचो भावार्थ ताच्या शिश्य तिमोताक आनी परतून इगर्जांक मेळ्ळा.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gom" altLang="ko-KR" sz="3600">
                <a:solidFill>
                  <a:schemeClr val="tx1">
                    <a:lumMod val="65000"/>
                    <a:lumOff val="35000"/>
                  </a:schemeClr>
                </a:solidFill>
              </a:rPr>
              <a:t>आमकां सुवार्तेचो प्रचार केल्ल्या सुवार्तेकारांक आनी देवाचें उतर आमकां शिकयल्ल्या शिक्षकांक लागून आमचो भावार्थ आनी आमची इगर्ज वाडल्या.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om" altLang="ko-KR" sz="3600">
                <a:solidFill>
                  <a:schemeClr val="tx1">
                    <a:lumMod val="65000"/>
                    <a:lumOff val="35000"/>
                  </a:schemeClr>
                </a:solidFill>
              </a:rPr>
              <a:t>आतां आमचो भावार्थ पावोवंक जाय आनी आमी शिकून घेतिल्लें देवाचें उतर तांकां शिकवचें पडटलें.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 आसा..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जिवंत जाता आनी तो सासणाचो जिवो आसा, ताचेर विस्वास दवरपी इगर्जी आनी भावार्थी.</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पावलून मरणाचो दीस लागीं पावताना हें पत्र कोणाक बरयलें?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लूक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मार्क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तिमोताक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सिलास हें नांव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३ </a:t>
            </a:r>
            <a:r xmlns:a="http://schemas.openxmlformats.org/drawingml/2006/main">
              <a:rPr lang="gom" altLang="ko-KR" sz="2800">
                <a:solidFill>
                  <a:srgbClr val="ff0000"/>
                </a:solidFill>
              </a:rPr>
              <a:t>तिमोताक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तुज्या प्रामाणीक भावार्थाची म्हाका याद जाल्या, जो पयले फावटीं तुज्या आजी लोयस आनी तुज्या आवय युनीसांत रावतालो आनी आतां तुज्यांतय रावता अशें म्हाका समजता.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२थिमोथीक</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४: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१००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जॉनान एक अद्भुत नदर पळयली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ह्या गजालींची गवाय दिवपी तो म्हणटा, "होय, हांव बेगीन येतलों." आमेन. ये, प्रभू जेजू.</a:t>
            </a:r>
            <a:endParaRPr xmlns:a="http://schemas.openxmlformats.org/drawingml/2006/main" lang="en-US" altLang="ko-KR" sz="3600"/>
          </a:p>
          <a:p>
            <a:pPr xmlns:a="http://schemas.openxmlformats.org/drawingml/2006/main" lvl="0">
              <a:defRPr/>
            </a:pPr>
            <a:r xmlns:a="http://schemas.openxmlformats.org/drawingml/2006/main">
              <a:rPr lang="gom"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प्रकटीकरण</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२० 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होच एक वैभवशाली रुपान सोबीतपणान चकचकीत जाता.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इगर्जेचो छळ दिसान दीस वाडत गेलो. ताचे सगळे शिश्य भावार्थ दवरून शहीद जाले आनी जुांव एकलोच पातमोसांत बंद जालो.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एक दीस ताका तुरही सारको व्हडलो आवाज आयकलो, तातूंत म्हळें: "तुका दिसता तें एका ग्रंथाचेर बरोवन सात इगर्जांक धाड."</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जुांवान जेजूकय पळयलो. जेजू हो संवसाराची सगळी सत्ता आशिल्ल्या राजाची प्रतिमा आशिल्लो.</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जुांवान नवे मळब आनी येवपाची नवी भूंय पळयली. वायट कांयच ना, दुख्ख ना आनी देवाक सदांच सुख आसतलें.</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जुांवान हीं सगळीं दर्शनां बरयलीं आनी इगर्जांक बरयलीं. “तुजो विस्वास दवर, कित्याक सर्वेस्पर परत येतलो!” हें बायबलांतलें निमाणें पुस्तक, प्रकासणी</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solidFill>
                  <a:schemeClr val="tx1">
                    <a:lumMod val="65000"/>
                    <a:lumOff val="35000"/>
                  </a:schemeClr>
                </a:solidFill>
              </a:rPr>
              <a:t>जेजू परत ह्या धर्तरेचेर येतलो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केन्ना तरी न्यायाधीश म्हणून.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त्या वेळार जे विश्वास करूंक नाशिल्ले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जेजूंत सदांकाळ त्रास सोंसचे,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जेजूचेर विस्वास दवरपी लोकांक आनंद मेळटलो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सुखासयत सासणाचें जिवीत.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जेजू परत येवपाची वाट पळयतात?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om" altLang="ko-KR" sz="3200">
                <a:solidFill>
                  <a:schemeClr val="tx1">
                    <a:lumMod val="65000"/>
                    <a:lumOff val="35000"/>
                  </a:schemeClr>
                </a:solidFill>
              </a:rPr>
              <a:t>ती आशा आमी सोडून दिवंक फावना, ह्या धर्तरेचेर आमचो भावार्थ निमाणे मेरेन दवरूंक जाय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om" altLang="ko-KR" sz="3200"/>
              <a:t>जेजू कोण?</a:t>
            </a:r>
            <a:r xmlns:a="http://schemas.openxmlformats.org/drawingml/2006/main">
              <a:rPr lang="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rgbClr val="0070c0"/>
                </a:solidFill>
              </a:rPr>
              <a:t>जेजू..</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gom" altLang="ko-KR" sz="3600">
                <a:solidFill>
                  <a:schemeClr val="tx1">
                    <a:lumMod val="65000"/>
                    <a:lumOff val="35000"/>
                  </a:schemeClr>
                </a:solidFill>
              </a:rPr>
              <a:t>जेजू परत ह्या धर्तरेचेर राजा जावन येतलो, सगळ्या गजालींचो न्याय करतलो आनी सगळ्या गजालींचेर सदांकाळ राज्य करतलो.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क्विझ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शिश्य जुांवाक बंदखणींत दवरल्ल्या जुंव्याचें नांव कितें?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1 </a:t>
            </a:r>
            <a:r xmlns:a="http://schemas.openxmlformats.org/drawingml/2006/main">
              <a:rPr lang="gom" altLang="ko-KR" sz="2800">
                <a:solidFill>
                  <a:schemeClr val="tx1">
                    <a:lumMod val="65000"/>
                    <a:lumOff val="35000"/>
                  </a:schemeClr>
                </a:solidFill>
              </a:rPr>
              <a:t>माल्टा हें नांव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2 </a:t>
            </a:r>
            <a:r xmlns:a="http://schemas.openxmlformats.org/drawingml/2006/main">
              <a:rPr lang="gom" altLang="ko-KR" sz="2800">
                <a:solidFill>
                  <a:schemeClr val="tx1">
                    <a:lumMod val="65000"/>
                    <a:lumOff val="35000"/>
                  </a:schemeClr>
                </a:solidFill>
              </a:rPr>
              <a:t>हवाई हें नांव</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३ </a:t>
            </a:r>
            <a:r xmlns:a="http://schemas.openxmlformats.org/drawingml/2006/main">
              <a:rPr lang="gom" altLang="ko-KR" sz="2800">
                <a:solidFill>
                  <a:schemeClr val="tx1">
                    <a:lumMod val="65000"/>
                    <a:lumOff val="35000"/>
                  </a:schemeClr>
                </a:solidFill>
              </a:rPr>
              <a:t>कित्तीम हें नांव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chemeClr val="tx1">
                    <a:lumMod val="65000"/>
                    <a:lumOff val="35000"/>
                  </a:schemeClr>
                </a:solidFill>
              </a:rPr>
              <a:t>४ </a:t>
            </a:r>
            <a:r xmlns:a="http://schemas.openxmlformats.org/drawingml/2006/main">
              <a:rPr lang="gom" altLang="ko-KR" sz="2800">
                <a:solidFill>
                  <a:schemeClr val="tx1">
                    <a:lumMod val="65000"/>
                    <a:lumOff val="35000"/>
                  </a:schemeClr>
                </a:solidFill>
              </a:rPr>
              <a:t>पाटमोस हें नांव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om" altLang="en-US" sz="2800">
                <a:solidFill>
                  <a:srgbClr val="ff0000"/>
                </a:solidFill>
              </a:rPr>
              <a:t>४ </a:t>
            </a:r>
            <a:r xmlns:a="http://schemas.openxmlformats.org/drawingml/2006/main">
              <a:rPr lang="gom" altLang="ko-KR" sz="2800">
                <a:solidFill>
                  <a:srgbClr val="ff0000"/>
                </a:solidFill>
              </a:rPr>
              <a:t>पाटमोस हें नांव</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gom" altLang="ko-KR" sz="4000"/>
              <a:t>आयचें उतर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gom" altLang="ko-KR" sz="3600"/>
              <a:t>ह्या गजालींची गवाय दिवपी तो म्हणटा, "होय, हांव बेगीन येतलों." आमेन. ये, प्रभू जेजू.</a:t>
            </a:r>
            <a:endParaRPr xmlns:a="http://schemas.openxmlformats.org/drawingml/2006/main" lang="en-US" altLang="ko-KR" sz="3600"/>
          </a:p>
          <a:p>
            <a:pPr xmlns:a="http://schemas.openxmlformats.org/drawingml/2006/main" lvl="0">
              <a:defRPr/>
            </a:pPr>
            <a:r xmlns:a="http://schemas.openxmlformats.org/drawingml/2006/main">
              <a:rPr lang="gom"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om" altLang="ko-KR" sz="2800">
                <a:solidFill>
                  <a:schemeClr val="tx1">
                    <a:lumMod val="65000"/>
                    <a:lumOff val="35000"/>
                  </a:schemeClr>
                </a:solidFill>
              </a:rPr>
              <a:t>प्रकटीकरण</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२२: १.</a:t>
            </a:r>
            <a:r xmlns:a="http://schemas.openxmlformats.org/drawingml/2006/main">
              <a:rPr lang="gom" altLang="en-US" sz="2800">
                <a:solidFill>
                  <a:schemeClr val="tx1">
                    <a:lumMod val="65000"/>
                    <a:lumOff val="35000"/>
                  </a:schemeClr>
                </a:solidFill>
              </a:rPr>
              <a:t> </a:t>
            </a:r>
            <a:r xmlns:a="http://schemas.openxmlformats.org/drawingml/2006/main">
              <a:rPr lang="gom" altLang="ko-KR" sz="2800">
                <a:solidFill>
                  <a:schemeClr val="tx1">
                    <a:lumMod val="65000"/>
                    <a:lumOff val="35000"/>
                  </a:schemeClr>
                </a:solidFill>
              </a:rPr>
              <a:t>२० 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प्रस्नमंच</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जेजूचें रुपांतर कोणाक दिसलें 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पेद्रू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जेम्स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थॉमस हांणी केला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थॉमस हांणी केला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थंय ताचें रुपांतर तांचे मुखार जालें. ताचें तोंड सुर्यावरी चकचकीत जालें आनी ताचे कपडे उजवाडा इतले धवे जाले.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१७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७५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a:t>
            </a:r>
            <a:r xmlns:a="http://schemas.openxmlformats.org/drawingml/2006/main">
              <a:rPr lang="gom" altLang="en-US" sz="4400"/>
              <a:t> </a:t>
            </a:r>
            <a:r xmlns:a="http://schemas.openxmlformats.org/drawingml/2006/main">
              <a:rPr lang="gom" altLang="ko-KR" sz="4400"/>
              <a:t>भुरग्यांचो मोग करता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जेजूक हें पळेवन ताका राग आयलो. ताणें तांकां म्हणलें, "ल्हान भुरगीं म्हजे कडेन येवंक दिवचीं, आनी तांकां आडखळ हाडूंक नाकात, कित्याक देवाचें राज्य ह्या सारकिल्यांचें."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10:14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जेजूचो आशीर्वाद मेळोवंक एका पालकान आपल्या भुरग्याक जेजू कडेन हाडलो.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मागीर, जेजूच्या शिश्यांनी ताका धिटाय दिली. “तुमच्या भुरग्याक जेजू कडेन हाडपाचें धाडस कशें?”</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तें पळोवन ताणें रागान म्हणलें.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“भुरग्यांक म्हजे कडेन येवपाक आडावंक नाका. देवाचें राज्य अशा भुरग्यांचें.!”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पूण पुतान पयसुल्ल्या देशांतली सगळी मालमत्ता वाया घालून दुख्खी जाल्लो.</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 कोण ल्हान भुरग्या भशेन देवाचें राज्य घेवचो ना, तो तातूंत केन्नाच भितर सरचो ना.”आनी ताणें भुरग्यांक आपल्या आंगात घेवन तांचेर हात दवरून तांकां आशीर्वाद दिलो.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देवाचें राज्य ह्याच भुरग्यांचें अशें जेजून सांगलें.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तशेंच आमी शुध्द, प्रामाणीक,</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आनी भुरग्याचें खरेंच काळीज.</a:t>
            </a:r>
            <a:r xmlns:a="http://schemas.openxmlformats.org/drawingml/2006/main">
              <a:rPr altLang="en-US" lang="gom"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भुरग्यांचो मोग करता, मोल दिता आनी आशीर्वाद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भुरगीं जेजू कडेन वचपाचो यत्न करताले तेन्ना शिश्यांनी कितें केलें?</a:t>
            </a:r>
            <a:r xmlns:a="http://schemas.openxmlformats.org/drawingml/2006/main">
              <a:rPr altLang="en-US" lang="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तांणी तांकां खोशीन येवकार दिलो.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जेजू कडेन वचूंक नाका म्हण तांणी तांकां धिटाय दिली.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तांणी भुरग्यांक जेजूची वळख करून दिली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तांणी तांकां थोडें जेवण दिवन घरा धाडले.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२ </a:t>
            </a:r>
            <a:r xmlns:a="http://schemas.openxmlformats.org/drawingml/2006/main">
              <a:rPr altLang="ko-KR" lang="gom" sz="2800">
                <a:solidFill>
                  <a:srgbClr val="ff0000"/>
                </a:solidFill>
              </a:rPr>
              <a:t>जेजू कडेन वचूंक नाका म्हण तांणी तांकां धिटाय दिली.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जेजूक हें पळेवन ताका राग आयलो. ताणें तांकां म्हणलें, "ल्हान भुरगीं म्हजे कडेन येवंक दिवचीं, आनी तांकां आडखळ हाडूंक नाकात, कित्याक देवाचें राज्य ह्या सारकिल्यांचें."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10:14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७६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जेजून बार्टिमायस ह्या कुड्ड्या मनशाक बरे केलो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 जेजून म्हणलें, "तुज्या भावार्थान तुका बरे केला." रोखडेंच ताका नदर मेळ्ळी आनी तो जेजूच्या फाटल्यान वाटेर गेलो.</a:t>
            </a:r>
            <a:endParaRPr xmlns:a="http://schemas.openxmlformats.org/drawingml/2006/main" altLang="ko-KR" lang="en-US" sz="3600"/>
          </a:p>
          <a:p>
            <a:pPr xmlns:a="http://schemas.openxmlformats.org/drawingml/2006/main" lvl="0">
              <a:defRPr/>
            </a:pPr>
            <a:r xmlns:a="http://schemas.openxmlformats.org/drawingml/2006/main">
              <a:rPr altLang="ko-KR" lang="gom"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om"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१०: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५२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 जेरिकोक आयलो, तो कुड्डो मनीस, बार्तिमायस रस्त्या कुशीक बसून भीक मागतालो.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तो नासरेथचो जेजू म्हण आयकून तो मोर्चा काडूंक लागलो, "जेजू, दावीदाचो पूत, म्हजेर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बार्तिमाक आपयलो. “तुका हांव तुजे खातीर कितें करपाक सोदता?” जेजून ताका विचारलें. कुड्ड्या मनशान म्हणलें, "रब्बी, म्हाका पळोवपाचें आसा."</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बापायच्या घरांतल्या नोकरां परस आपूण चड दुख्खी जालो हें पुताक कळ्ळें.</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om" sz="2800">
                <a:solidFill>
                  <a:schemeClr val="tx1">
                    <a:lumMod val="65000"/>
                    <a:lumOff val="35000"/>
                  </a:schemeClr>
                </a:solidFill>
              </a:rPr>
              <a:t>देखून तो परत येवन आपल्या बापायक ताका आपलो एक नोकर म्हूण मानून घेवपाची विनवणी केली.</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 जेजून म्हणलें, "तुज्या भावार्थान तुका बरे केला." रोखडेंच ताका नदर मेळ्ळी.</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“धन्यवाद जेजू!” बार्टिमायस जेजूच्या फाटल्यान गेलो आनी ताणें ताका नदर मेळोवंक दिली.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जेजून बार्तिमायाक म्हणलें, “तुज्या भावार्थान तुका बरे केल्यात.”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भावार्थच आमकां वाचयता.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भावार्थ गंभीर प्रार्थनेंत उक्तायतात.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जेन्ना आमी जेजूक मागणें करतात तेन्ना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आमकां हो भावार्थ आसपाक जाय.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आमच्या कश्टान मागणें आयकपी आनी तांकां जाप दिवपी जेजूच.</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बार्टिमायसान जेजूक कितें मागलें?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म्हाका खूब पयशे दिवचे.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हांव तुजो शिश्य जावंक सोदतां.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उदकाचेर चलूंक दितां.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4 </a:t>
            </a:r>
            <a:r xmlns:a="http://schemas.openxmlformats.org/drawingml/2006/main">
              <a:rPr altLang="ko-KR" lang="gom" sz="2800">
                <a:solidFill>
                  <a:schemeClr val="tx1">
                    <a:lumMod val="65000"/>
                    <a:lumOff val="35000"/>
                  </a:schemeClr>
                </a:solidFill>
              </a:rPr>
              <a:t>म्हाका परत पळोवपाचें आसा.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4 </a:t>
            </a:r>
            <a:r xmlns:a="http://schemas.openxmlformats.org/drawingml/2006/main">
              <a:rPr altLang="ko-KR" lang="gom" sz="2800">
                <a:solidFill>
                  <a:srgbClr val="ff0000"/>
                </a:solidFill>
              </a:rPr>
              <a:t>म्हाका परत पळोवपाचें आसा.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"जा" जेजून म्हणलें, "तुज्या भावार्थान तुका बरे केला." रोखडेंच ताका नदर मेळ्ळी आनी तो जेजूच्या फाटल्यान वाटेर गेलो.</a:t>
            </a:r>
            <a:endParaRPr xmlns:a="http://schemas.openxmlformats.org/drawingml/2006/main" altLang="ko-KR" lang="en-US" sz="3600"/>
          </a:p>
          <a:p>
            <a:pPr xmlns:a="http://schemas.openxmlformats.org/drawingml/2006/main" lvl="0">
              <a:defRPr/>
            </a:pPr>
            <a:r xmlns:a="http://schemas.openxmlformats.org/drawingml/2006/main">
              <a:rPr altLang="ko-KR" lang="gom"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gom"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मार्क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१०: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५२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७७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जक्कीयस एका झाडार चडलो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कित्याक मनशाचो पूत गमावल्ल्या वस्तूंक सोदपाक आनी वाचवपाक आयलो."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१९: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थंय जॅकी नांवाचो एक गिरेस्त मनीस आशिल्लो. तो मुखेल कर वसुली करपी आशिल्ल्यान लोक ताचो दुस्वास करताले.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एक दीस जेजू जक्कीय रावतालो त्या गांवांत आयलो. जेजूक पळे वन जायत्या लोकांची गर्दी जाली.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पयसुल्ल्यान आपलो पूत येता तें पळोवन बापायन धांवून ताचे कडेन गेलो आनी ताका मिठी मारली आनी खोशीन ताका मान्य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जक्कीय जेजूक पळेवंक झाडार चडलो. जेजून ताचे कडेन पळयलें आनी म्हणलें. “जॅक, रोखडोच सकयल ये. आज तुज्या घरा रावपाक जाय.”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"जक्केन जेजूक थारायलें. “हांव म्हजी अर्दी संपत्ती गरीबांक दितलों.”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gom" altLang="ko-KR" sz="3000">
                <a:solidFill>
                  <a:schemeClr val="tx1">
                    <a:lumMod val="65000"/>
                    <a:lumOff val="35000"/>
                  </a:schemeClr>
                </a:solidFill>
              </a:rPr>
              <a:t>जेजून म्हणलें, "आयज ह्या घराक मोक्ष मेळ्ळा. हांव गमावल्ल्याक सोदपाक आनी वाचवपाक आयलां."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जक्कीयस जेजूक मेळ्ळो तेन्ना ताणें आपली सगळ्यांत मोगाळ मालमत्ता गरीबांक दितलो अशें कबूल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तुमकां सगळ्यांत म्हत्वाचें म्हणल्यार कितें?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जेजूक मेळ्ळ्या उपरांत तुमी कितें सोडलें?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आमकां सगळ्यांत मोलादीक गजाल म्हळ्यार जेजू हें आमी लक्षांत दवरचें पडटलें.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rgbClr val="ff0000"/>
                </a:solidFill>
              </a:rPr>
              <a:t>जेजू कोण?</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हो सोडवणदार जो ह्या देशांत सगळ्यांक भेद करिनासतना वाचवंक आयिल्लो.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आयच्या...</a:t>
            </a:r>
            <a:r xmlns:a="http://schemas.openxmlformats.org/drawingml/2006/main">
              <a:rPr altLang="en-US" lang="gom" sz="4000">
                <a:solidFill>
                  <a:srgbClr val="ff0000"/>
                </a:solidFill>
              </a:rPr>
              <a:t> </a:t>
            </a:r>
            <a:r xmlns:a="http://schemas.openxmlformats.org/drawingml/2006/main">
              <a:rPr altLang="ko-KR" lang="gom" sz="4000">
                <a:solidFill>
                  <a:srgbClr val="ff0000"/>
                </a:solidFill>
              </a:rPr>
              <a:t>प्रस्नमंच</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लोक जॅकाचो कित्याक दुस्वास करताले?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कारण</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तो</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आशिल्लो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ए</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मुखेल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कर घेवप</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संग्रहकर्तो.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कारण ताणें जेजूचेर बरो विस्वास दवरलो.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कारण तो खूब प्रार्थना करतालो.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तो सुंदर आशिल्ल्यान.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१ </a:t>
            </a:r>
            <a:r xmlns:a="http://schemas.openxmlformats.org/drawingml/2006/main">
              <a:rPr altLang="ko-KR" lang="gom" sz="2800">
                <a:solidFill>
                  <a:srgbClr val="ff0000"/>
                </a:solidFill>
              </a:rPr>
              <a:t>कारण तो मुखेल कर वसुली करपी आशिल्लो.</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कित्याक मनशाचो पूत गमावल्ल्या वस्तूंक सोदपाक आनी वाचवपाक आयलो."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लूक</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१९: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gom">
                <a:solidFill>
                  <a:schemeClr val="tx1">
                    <a:lumMod val="50000"/>
                    <a:lumOff val="50000"/>
                  </a:schemeClr>
                </a:solidFill>
              </a:rPr>
              <a:t>क्रमांक ७८ देवाचें उतर</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gom" sz="4400"/>
              <a:t>खडपाचेर बांदिल्लें एक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"म्हणून म्हजीं हीं उतरां आयकून तीं वेव्हारांत हाडपी दरेकलो मनीस फातराचेर आपलें घर बांदिल्ल्या ज्ञानी मनशा सारको."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७: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24.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जेजून घर बांदपी दोन मनशांची काणी सांगली.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जेजून म्हणलें, "देवा, तुजो बापूय सदांच तुजी वाट पळयता."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तातूंतल्या एका मनशान आपलें घर रेंवाचेर, दुसर् या फातराचेर बांदपाचें थारायलें.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दोगांयनी खूब कश्ट करून घर बांदलें. दोनूय घरां भायल्यान व्हडलोसो फरक पडनासतना घट दिसतालीं.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व्हड पावसाक लागून हुंवार आयलो तेन्ना रेंवाचेर बांदिल्लें घर व्हांवून गेलें. पूण फातराचेर बांदिल्लें घर घट्ट उबें रावलें.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जेजून म्हणलें, “जो कोण म्हजीं उतरां आयकून तीं चालीक लायता तो एक बुद्धीमान मनशा सारको, जो फातराचेर आपलें घर बांदता.”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जेजून म्हणलें, “जो कोण म्हजीं उतरां आयकून तीं चालीक लायता तो एक बुद्धीमान मनशा सारको, जो फातराचेर आपलें घर बांदता.”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तुमी देवाचें दरेक उतर वेव्हारांत हाडटात?</a:t>
            </a:r>
            <a:r xmlns:a="http://schemas.openxmlformats.org/drawingml/2006/main">
              <a:rPr altLang="en-US" lang="gom" sz="3600">
                <a:solidFill>
                  <a:schemeClr val="tx1">
                    <a:lumMod val="65000"/>
                    <a:lumOff val="35000"/>
                  </a:schemeClr>
                </a:solidFill>
              </a:rPr>
              <a:t> </a:t>
            </a:r>
            <a:r xmlns:a="http://schemas.openxmlformats.org/drawingml/2006/main">
              <a:rPr altLang="ko-KR" lang="gom" sz="3600">
                <a:solidFill>
                  <a:schemeClr val="tx1">
                    <a:lumMod val="65000"/>
                    <a:lumOff val="35000"/>
                  </a:schemeClr>
                </a:solidFill>
              </a:rPr>
              <a:t>देवाच्या उतराक पाळो दिवपी बुदवंत जावया.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उतर पाळपी लोकांक खोशी जाता.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रेंवाचेर बांदिल्लें घर केन्ना कोसळ्ळें?</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१ </a:t>
            </a:r>
            <a:r xmlns:a="http://schemas.openxmlformats.org/drawingml/2006/main">
              <a:rPr altLang="ko-KR" lang="gom" sz="2800">
                <a:solidFill>
                  <a:schemeClr val="tx1">
                    <a:lumMod val="65000"/>
                    <a:lumOff val="35000"/>
                  </a:schemeClr>
                </a:solidFill>
              </a:rPr>
              <a:t>घर बांदता म्हणसर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जेन्ना सुर्याचो उजवाड पडटालो तेन्ना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घरांत जायते लोक आयले तेन्ना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जेन्ना खूब पावस पडलो आनी हुंवार आयलो,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जेन्ना खूब पावस पडलो आनी हुंवार आयलो,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"म्हणून म्हजीं हीं उतरां आयकून तीं वेव्हारांत हाडपी दरेकलो मनीस फातराचेर आपलें घर बांदिल्ल्या ज्ञानी मनशा सारको."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७: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24.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७९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पांच ज्ञानी कुमारिका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 खातीर जागृत राव, कित्याक तुमकां दीस आनी वेळ खबर 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२५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13.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आमी आमच्या जिवितांत खूब पातक करतात.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देखून देवा आड पातक केल्ल्यान आमी गुन्यांवकार थारतात.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पूण देवान आमकां सदांच आमच्या पात्कां खातीर माफ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कारण जेजून आमचीं सगळीं पात्कां पयलींच हातांत घेतल्यांत.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हें मानून उपकार मानून आनी खोशीन देवा कडेन वचचें पडटलें.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लग्नाच्या मेजवानीची तयारी करपी धा कुमारिका आशिल्ल्यो. पांच बुदवंत चलयांनी फावो त्या प्रमाणांत तेल घालून दिवे तयार केले, पूण हेर पांच चलयो तयार केले नात.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gom" altLang="ko-KR" sz="3200">
                <a:solidFill>
                  <a:schemeClr val="tx1">
                    <a:lumMod val="65000"/>
                    <a:lumOff val="35000"/>
                  </a:schemeClr>
                </a:solidFill>
              </a:rPr>
              <a:t>रातच्या वेळार न्हवऱ्याक उशीर जातकच धा कुमारिकांक न्हीद आयली.</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"न्हवरो हांगा आसा!" कुमारिकां उतावळें उठलीं. आनी फावो तें तेल तयार करूंक नाशिल्ल्या पांच कुमारिकांचे दिवे बंद जाले.</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"आमकां थोडें तेल दिव." "आमी तुका आमचें तेल दिल्यार आमचेंय तेल सोंपूं येता. जा थोडें तेल घेवन."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पांच मूर्ख चलयो तेल घेवपाक वता आसतना मेजवानीचें दार बंद जालें. निमाणे पांच मूर्ख चलयांक पार्टीक हाजीर रावपाक मेळ्ळें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gom" sz="3600">
                <a:solidFill>
                  <a:schemeClr val="tx1">
                    <a:lumMod val="65000"/>
                    <a:lumOff val="35000"/>
                  </a:schemeClr>
                </a:solidFill>
              </a:rPr>
              <a:t>ही एक काणी जेजू आमकां सांगता की तो परत येतलो त्या दिसा कशी वाट पळोवची.</a:t>
            </a:r>
            <a:r xmlns:a="http://schemas.openxmlformats.org/drawingml/2006/main">
              <a:rPr altLang="en-US" lang="gom" sz="3600">
                <a:solidFill>
                  <a:schemeClr val="tx1">
                    <a:lumMod val="65000"/>
                    <a:lumOff val="35000"/>
                  </a:schemeClr>
                </a:solidFill>
              </a:rPr>
              <a:t> </a:t>
            </a:r>
            <a:r xmlns:a="http://schemas.openxmlformats.org/drawingml/2006/main">
              <a:rPr altLang="ko-KR" lang="gom" sz="3600">
                <a:solidFill>
                  <a:schemeClr val="tx1">
                    <a:lumMod val="65000"/>
                    <a:lumOff val="35000"/>
                  </a:schemeClr>
                </a:solidFill>
              </a:rPr>
              <a:t>कोणाक खबर 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जेन्ना जेजू परत येतलो.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gom" sz="3600">
                <a:solidFill>
                  <a:schemeClr val="tx1">
                    <a:lumMod val="65000"/>
                    <a:lumOff val="35000"/>
                  </a:schemeClr>
                </a:solidFill>
              </a:rPr>
              <a:t>पूण पांच बुद्धीमान कुमारिकां प्रमाण आमी सदांच जागो जावन तयार काळजान जेजूची वाट पळोवची पडटली.</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कोणाक कळना तेन्ना परत ह्या देशांत येवपाचें उतर जेजून दिलें.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मूर्ख पांच कुमारिकांनी कितें तयार केलें 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तेल 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२ </a:t>
            </a:r>
            <a:r xmlns:a="http://schemas.openxmlformats.org/drawingml/2006/main">
              <a:rPr altLang="ko-KR" lang="gom" sz="2800">
                <a:solidFill>
                  <a:schemeClr val="tx1">
                    <a:lumMod val="65000"/>
                    <a:lumOff val="35000"/>
                  </a:schemeClr>
                </a:solidFill>
              </a:rPr>
              <a:t>उदक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३ </a:t>
            </a:r>
            <a:r xmlns:a="http://schemas.openxmlformats.org/drawingml/2006/main">
              <a:rPr altLang="ko-KR" lang="gom" sz="2800">
                <a:solidFill>
                  <a:schemeClr val="tx1">
                    <a:lumMod val="65000"/>
                    <a:lumOff val="35000"/>
                  </a:schemeClr>
                </a:solidFill>
              </a:rPr>
              <a:t>कपडे घालप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भेटवस्तू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1 </a:t>
            </a:r>
            <a:r xmlns:a="http://schemas.openxmlformats.org/drawingml/2006/main">
              <a:rPr altLang="ko-KR" lang="gom" sz="2800">
                <a:solidFill>
                  <a:srgbClr val="ff0000"/>
                </a:solidFill>
              </a:rPr>
              <a:t>तेल 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 खातीर जागृत राव, कित्याक तुमकां दीस आनी वेळ खबर 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२५ आनी १.</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13. हें नांव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om" altLang="ko-KR" b="1">
                <a:solidFill>
                  <a:schemeClr val="tx1">
                    <a:lumMod val="50000"/>
                    <a:lumOff val="50000"/>
                  </a:schemeClr>
                </a:solidFill>
              </a:rPr>
              <a:t>क्रमांक ८० देवाचें उतर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gom" altLang="ko-KR" sz="4400"/>
              <a:t>प्रतिभेची बोधकथा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a:t>
            </a:r>
            <a:r xmlns:a="http://schemas.openxmlformats.org/drawingml/2006/main">
              <a:rPr altLang="en-US" lang="gom" sz="3600">
                <a:solidFill>
                  <a:srgbClr val="0070c0"/>
                </a:solidFill>
              </a:rPr>
              <a:t> </a:t>
            </a:r>
            <a:r xmlns:a="http://schemas.openxmlformats.org/drawingml/2006/main">
              <a:rPr altLang="ko-KR" lang="gom" sz="3600">
                <a:solidFill>
                  <a:srgbClr val="0070c0"/>
                </a:solidFill>
              </a:rPr>
              <a:t>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जेजूच आमचो सदांच मोग करता आनी ताची वाट पळयता.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"ताच्या धनयान जाप दिली, 'बरें बरें आनी विस्वासू नोकर! तूं थोड्या गजालींनी विस्वासू जाला; हांव तुका जायत्या गजालींचो प्रभारी दवरतलों. ये तुज्या धनयाचें सुख वांटून घेवचें!'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25:21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एक मनीस परदेशांत वतना आपल्या नोकरांक पयशे सोंपयतालो. ताणें पयल्या नोकराक पांच तालेंत, दुसर् या नोकराक दोन आनी तिसऱ्या नोकराक एक तालेंत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gom" sz="2800">
                <a:solidFill>
                  <a:schemeClr val="tx1">
                    <a:lumMod val="65000"/>
                    <a:lumOff val="35000"/>
                  </a:schemeClr>
                </a:solidFill>
              </a:rPr>
              <a:t>५ टॅलेंट आनी दोन टॅलेंट मेळिल्ल्या नोकरान एकाच वेळार वचून तांचे पयशे कामाक लायले आनी दुप्पट फायदो जालो. पूण १ टॅलेंट मेळिल्ल्या मनशान भायर सरून जमनींत बुराक खणून आपल्या मालकाचे पयशे लिपोवन दवरले.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मालक परत येवन तांचे कडेन हिशोब निवळायतना पयल्या नोकराक आनीक पांच तालेंट आनी दुसर् या नोकराक आनीक दोन तालेंत मेळ्ळे.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पूण, एक टॅलेंट मेळिल्ल्या नोकराक कसलोच फायदो जालो ना. “मास्टर, तुवें म्हाका फकत एक टॅलेंट दिलां. मागीर चड पयशे कशे मेळटले?”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gom" altLang="ko-KR" sz="2800">
                <a:solidFill>
                  <a:schemeClr val="tx1">
                    <a:lumMod val="65000"/>
                    <a:lumOff val="35000"/>
                  </a:schemeClr>
                </a:solidFill>
              </a:rPr>
              <a:t>ताच्या धनयाक राग आयलो. “तुमी म्हजे पयशे बँकरां कडेन डिपॉझिट करपाक जाय आशिल्ले, म्हाका ते व्याजान परत मेळटले आशिल्ले. तूं मोलादीक नोकर, म्हज्या घरांतल्यान भायर सर!"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solidFill>
                  <a:schemeClr val="tx1">
                    <a:lumMod val="65000"/>
                    <a:lumOff val="35000"/>
                  </a:schemeClr>
                </a:solidFill>
              </a:rPr>
              <a:t>जेजू आमकां आळशी जावचे न्हय अशी शिटकावणी तालेंटाच्या बोधकथे वरवीं दिता.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आमकां कितलें मेळ्ळां हाचे परस चड म्हत्वाचें कितें तरी आसा.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ताचे परस चड म्हत्वाचें म्हणल्यार तुमचे कडेन जें आसा तें निश्ठावान वापरून देवाच्या महिमे खातीर जिवीत जगप.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आमी सगळ्यांनी तशें जिवीत जगपाक जाय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om" sz="3200">
                <a:solidFill>
                  <a:schemeClr val="tx1">
                    <a:lumMod val="65000"/>
                    <a:lumOff val="35000"/>
                  </a:schemeClr>
                </a:solidFill>
              </a:rPr>
              <a:t>जेजूची स्तुती करपाक.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om" sz="3200"/>
              <a:t>जेजू कोण?</a:t>
            </a:r>
            <a:r xmlns:a="http://schemas.openxmlformats.org/drawingml/2006/main">
              <a:rPr altLang="en-US" lang="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rgbClr val="0070c0"/>
                </a:solidFill>
              </a:rPr>
              <a:t>जेजू आसा..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gom" sz="3600">
                <a:solidFill>
                  <a:schemeClr val="tx1">
                    <a:lumMod val="65000"/>
                    <a:lumOff val="35000"/>
                  </a:schemeClr>
                </a:solidFill>
              </a:rPr>
              <a:t>जेजू आमचो स्वामी, जो आमच्या जिविताचें मुल्यांकन करता आनी ते प्रमाण आमकां इनामां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solidFill>
                  <a:srgbClr val="ff0000"/>
                </a:solidFill>
              </a:rPr>
              <a:t>आयची क्विझ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om" sz="3200">
                <a:solidFill>
                  <a:schemeClr val="tx1">
                    <a:lumMod val="65000"/>
                    <a:lumOff val="35000"/>
                  </a:schemeClr>
                </a:solidFill>
              </a:rPr>
              <a:t>पयस भोंवतना मालकान नोकरांक कितें सोंपयलें?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1 </a:t>
            </a:r>
            <a:r xmlns:a="http://schemas.openxmlformats.org/drawingml/2006/main">
              <a:rPr altLang="ko-KR" lang="gom"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2 </a:t>
            </a:r>
            <a:r xmlns:a="http://schemas.openxmlformats.org/drawingml/2006/main">
              <a:rPr altLang="ko-KR" lang="gom" sz="2800">
                <a:solidFill>
                  <a:schemeClr val="tx1">
                    <a:lumMod val="65000"/>
                    <a:lumOff val="35000"/>
                  </a:schemeClr>
                </a:solidFill>
              </a:rPr>
              <a:t>शेतांतलें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3 </a:t>
            </a:r>
            <a:r xmlns:a="http://schemas.openxmlformats.org/drawingml/2006/main">
              <a:rPr altLang="ko-KR" lang="gom" sz="2800">
                <a:solidFill>
                  <a:schemeClr val="tx1">
                    <a:lumMod val="65000"/>
                    <a:lumOff val="35000"/>
                  </a:schemeClr>
                </a:solidFill>
              </a:rPr>
              <a:t>स्टोर करप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chemeClr val="tx1">
                    <a:lumMod val="65000"/>
                    <a:lumOff val="35000"/>
                  </a:schemeClr>
                </a:solidFill>
              </a:rPr>
              <a:t>४ </a:t>
            </a:r>
            <a:r xmlns:a="http://schemas.openxmlformats.org/drawingml/2006/main">
              <a:rPr altLang="ko-KR" lang="gom" sz="2800">
                <a:solidFill>
                  <a:schemeClr val="tx1">
                    <a:lumMod val="65000"/>
                    <a:lumOff val="35000"/>
                  </a:schemeClr>
                </a:solidFill>
              </a:rPr>
              <a:t>प्रतिभा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om" sz="2800">
                <a:solidFill>
                  <a:srgbClr val="ff0000"/>
                </a:solidFill>
              </a:rPr>
              <a:t>४ </a:t>
            </a:r>
            <a:r xmlns:a="http://schemas.openxmlformats.org/drawingml/2006/main">
              <a:rPr altLang="ko-KR" lang="gom" sz="2800">
                <a:solidFill>
                  <a:srgbClr val="ff0000"/>
                </a:solidFill>
              </a:rPr>
              <a:t>प्रतिभा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om" sz="4000"/>
              <a:t>आयचें उतर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gom" sz="3600"/>
              <a:t>"ताच्या धनयान जाप दिली, 'बरें बरें आनी विस्वासू नोकर! तूं थोड्या गजालींनी विस्वासू जाला; हांव तुका जायत्या गजालींचो प्रभारी दवरतलों. ये तुज्या धनयाचें सुख वांटून घेवचें!'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gom" sz="2800">
                <a:solidFill>
                  <a:schemeClr val="tx1">
                    <a:lumMod val="65000"/>
                    <a:lumOff val="35000"/>
                  </a:schemeClr>
                </a:solidFill>
              </a:rPr>
              <a:t>मॅथ्यू हांणी केला</a:t>
            </a:r>
            <a:r xmlns:a="http://schemas.openxmlformats.org/drawingml/2006/main">
              <a:rPr altLang="en-US" lang="gom" sz="2800">
                <a:solidFill>
                  <a:schemeClr val="tx1">
                    <a:lumMod val="65000"/>
                    <a:lumOff val="35000"/>
                  </a:schemeClr>
                </a:solidFill>
              </a:rPr>
              <a:t> </a:t>
            </a:r>
            <a:r xmlns:a="http://schemas.openxmlformats.org/drawingml/2006/main">
              <a:rPr altLang="ko-KR" lang="gom" sz="2800">
                <a:solidFill>
                  <a:schemeClr val="tx1">
                    <a:lumMod val="65000"/>
                    <a:lumOff val="35000"/>
                  </a:schemeClr>
                </a:solidFill>
              </a:rPr>
              <a:t>25:21 अशें म्हण्टात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